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44"/>
  </p:notesMasterIdLst>
  <p:handoutMasterIdLst>
    <p:handoutMasterId r:id="rId45"/>
  </p:handoutMasterIdLst>
  <p:sldIdLst>
    <p:sldId id="437" r:id="rId5"/>
    <p:sldId id="466" r:id="rId6"/>
    <p:sldId id="418"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15" r:id="rId30"/>
    <p:sldId id="516" r:id="rId31"/>
    <p:sldId id="517" r:id="rId32"/>
    <p:sldId id="518" r:id="rId33"/>
    <p:sldId id="519" r:id="rId34"/>
    <p:sldId id="520" r:id="rId35"/>
    <p:sldId id="531" r:id="rId36"/>
    <p:sldId id="521" r:id="rId37"/>
    <p:sldId id="479" r:id="rId38"/>
    <p:sldId id="523" r:id="rId39"/>
    <p:sldId id="524" r:id="rId40"/>
    <p:sldId id="477" r:id="rId41"/>
    <p:sldId id="476" r:id="rId42"/>
    <p:sldId id="41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2A2"/>
    <a:srgbClr val="A5AAA9"/>
    <a:srgbClr val="A5A7A9"/>
    <a:srgbClr val="A7A7A7"/>
    <a:srgbClr val="A5A7A7"/>
    <a:srgbClr val="A3A7A9"/>
    <a:srgbClr val="979B9B"/>
    <a:srgbClr val="919797"/>
    <a:srgbClr val="A3A7A7"/>
    <a:srgbClr val="9FA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FAA49-B380-4823-8FE0-222C4E52D4FD}" v="26" dt="2020-03-24T14:30:06.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87245" autoAdjust="0"/>
  </p:normalViewPr>
  <p:slideViewPr>
    <p:cSldViewPr snapToGrid="0">
      <p:cViewPr varScale="1">
        <p:scale>
          <a:sx n="99" d="100"/>
          <a:sy n="99" d="100"/>
        </p:scale>
        <p:origin x="1056" y="90"/>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129"/>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129"/>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548E5B-429C-4AF1-9851-5FF84F13D3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D9AC0D-1FE0-4E44-AE12-3A13216FA1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AAA40E-5031-4B29-89DD-D3A2ED390A64}" type="datetimeFigureOut">
              <a:rPr lang="en-US" smtClean="0"/>
              <a:t>4/6/2020</a:t>
            </a:fld>
            <a:endParaRPr lang="en-US"/>
          </a:p>
        </p:txBody>
      </p:sp>
      <p:sp>
        <p:nvSpPr>
          <p:cNvPr id="4" name="Footer Placeholder 3">
            <a:extLst>
              <a:ext uri="{FF2B5EF4-FFF2-40B4-BE49-F238E27FC236}">
                <a16:creationId xmlns:a16="http://schemas.microsoft.com/office/drawing/2014/main" id="{99B46B9C-C373-468B-A1E2-D72E512904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67E4AD-3FAF-4CBE-BE4A-F5613AE9E0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68E277-7B6E-430E-9FEF-9F1DE9DC57A7}" type="slidenum">
              <a:rPr lang="en-US" smtClean="0"/>
              <a:t>‹#›</a:t>
            </a:fld>
            <a:endParaRPr lang="en-US"/>
          </a:p>
        </p:txBody>
      </p:sp>
    </p:spTree>
    <p:extLst>
      <p:ext uri="{BB962C8B-B14F-4D97-AF65-F5344CB8AC3E}">
        <p14:creationId xmlns:p14="http://schemas.microsoft.com/office/powerpoint/2010/main" val="160931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7AD50-A9C9-4B88-943F-B4AF31E4BDCF}"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90CF-BDB0-4560-B3F2-74F98A39A24A}" type="slidenum">
              <a:rPr lang="en-US" smtClean="0"/>
              <a:t>‹#›</a:t>
            </a:fld>
            <a:endParaRPr lang="en-US"/>
          </a:p>
        </p:txBody>
      </p:sp>
    </p:spTree>
    <p:extLst>
      <p:ext uri="{BB962C8B-B14F-4D97-AF65-F5344CB8AC3E}">
        <p14:creationId xmlns:p14="http://schemas.microsoft.com/office/powerpoint/2010/main" val="256682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History of Pressure Balancing Valves and LEED Accreditation</a:t>
            </a:r>
          </a:p>
          <a:p>
            <a:r>
              <a:rPr lang="en-US" altLang="en-US" dirty="0"/>
              <a:t>AIA Course #: 122014P</a:t>
            </a:r>
          </a:p>
          <a:p>
            <a:r>
              <a:rPr lang="en-US" altLang="en-US" dirty="0"/>
              <a:t>Provider #: L114</a:t>
            </a:r>
          </a:p>
          <a:p>
            <a:endParaRPr lang="en-US" altLang="en-US" dirty="0"/>
          </a:p>
          <a:p>
            <a:r>
              <a:rPr lang="en-US" altLang="en-US" dirty="0"/>
              <a:t>Approved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ＭＳ Ｐゴシック" pitchFamily="1" charset="-128"/>
                <a:cs typeface="+mn-cs"/>
              </a:rPr>
              <a:t>Course Title:</a:t>
            </a:r>
            <a:r>
              <a:rPr lang="en-US" sz="1200" kern="1200" dirty="0">
                <a:solidFill>
                  <a:schemeClr val="tx1"/>
                </a:solidFill>
                <a:effectLst/>
                <a:latin typeface="Arial" charset="0"/>
                <a:ea typeface="ＭＳ Ｐゴシック" pitchFamily="1" charset="-128"/>
                <a:cs typeface="+mn-cs"/>
              </a:rPr>
              <a:t> The History of Pressure Balancing Valves and LEED Accreditation</a:t>
            </a:r>
            <a:br>
              <a:rPr lang="en-US" sz="1200" kern="1200" dirty="0">
                <a:solidFill>
                  <a:schemeClr val="tx1"/>
                </a:solidFill>
                <a:effectLst/>
                <a:latin typeface="Arial" charset="0"/>
                <a:ea typeface="ＭＳ Ｐゴシック" pitchFamily="1" charset="-128"/>
                <a:cs typeface="+mn-cs"/>
              </a:rPr>
            </a:br>
            <a:r>
              <a:rPr lang="en-US" sz="1200" b="1" kern="1200" dirty="0">
                <a:solidFill>
                  <a:schemeClr val="tx1"/>
                </a:solidFill>
                <a:effectLst/>
                <a:latin typeface="Arial" charset="0"/>
                <a:ea typeface="ＭＳ Ｐゴシック" pitchFamily="1" charset="-128"/>
                <a:cs typeface="+mn-cs"/>
              </a:rPr>
              <a:t>Course Number:</a:t>
            </a:r>
            <a:r>
              <a:rPr lang="en-US" sz="1200" kern="1200" dirty="0">
                <a:solidFill>
                  <a:schemeClr val="tx1"/>
                </a:solidFill>
                <a:effectLst/>
                <a:latin typeface="Arial" charset="0"/>
                <a:ea typeface="ＭＳ Ｐゴシック" pitchFamily="1" charset="-128"/>
                <a:cs typeface="+mn-cs"/>
              </a:rPr>
              <a:t> 122014P</a:t>
            </a:r>
            <a:br>
              <a:rPr lang="en-US" sz="1200" kern="1200" dirty="0">
                <a:solidFill>
                  <a:schemeClr val="tx1"/>
                </a:solidFill>
                <a:effectLst/>
                <a:latin typeface="Arial" charset="0"/>
                <a:ea typeface="ＭＳ Ｐゴシック" pitchFamily="1" charset="-128"/>
                <a:cs typeface="+mn-cs"/>
              </a:rPr>
            </a:br>
            <a:r>
              <a:rPr lang="en-US" sz="1200" b="1" kern="1200" dirty="0">
                <a:solidFill>
                  <a:schemeClr val="tx1"/>
                </a:solidFill>
                <a:effectLst/>
                <a:latin typeface="Arial" charset="0"/>
                <a:ea typeface="ＭＳ Ｐゴシック" pitchFamily="1" charset="-128"/>
                <a:cs typeface="+mn-cs"/>
              </a:rPr>
              <a:t>Delivery Name:</a:t>
            </a:r>
            <a:r>
              <a:rPr lang="en-US" sz="1200" kern="1200" dirty="0">
                <a:solidFill>
                  <a:schemeClr val="tx1"/>
                </a:solidFill>
                <a:effectLst/>
                <a:latin typeface="Arial" charset="0"/>
                <a:ea typeface="ＭＳ Ｐゴシック" pitchFamily="1" charset="-128"/>
                <a:cs typeface="+mn-cs"/>
              </a:rPr>
              <a:t> Symmons Industries, Inc.</a:t>
            </a:r>
            <a:br>
              <a:rPr lang="en-US" sz="1200" kern="1200" dirty="0">
                <a:solidFill>
                  <a:schemeClr val="tx1"/>
                </a:solidFill>
                <a:effectLst/>
                <a:latin typeface="Arial" charset="0"/>
                <a:ea typeface="ＭＳ Ｐゴシック" pitchFamily="1" charset="-128"/>
                <a:cs typeface="+mn-cs"/>
              </a:rPr>
            </a:br>
            <a:r>
              <a:rPr lang="en-US" sz="1200" b="1" kern="1200" dirty="0">
                <a:solidFill>
                  <a:schemeClr val="tx1"/>
                </a:solidFill>
                <a:effectLst/>
                <a:latin typeface="Arial" charset="0"/>
                <a:ea typeface="ＭＳ Ｐゴシック" pitchFamily="1" charset="-128"/>
                <a:cs typeface="+mn-cs"/>
              </a:rPr>
              <a:t>Curriculum Group Name:</a:t>
            </a:r>
            <a:r>
              <a:rPr lang="en-US" sz="1200" kern="1200" dirty="0">
                <a:solidFill>
                  <a:schemeClr val="tx1"/>
                </a:solidFill>
                <a:effectLst/>
                <a:latin typeface="Arial" charset="0"/>
                <a:ea typeface="ＭＳ Ｐゴシック" pitchFamily="1" charset="-128"/>
                <a:cs typeface="+mn-cs"/>
              </a:rPr>
              <a:t> AIA Providers</a:t>
            </a:r>
            <a:br>
              <a:rPr lang="en-US" sz="1200" kern="1200" dirty="0">
                <a:solidFill>
                  <a:schemeClr val="tx1"/>
                </a:solidFill>
                <a:effectLst/>
                <a:latin typeface="Arial" charset="0"/>
                <a:ea typeface="ＭＳ Ｐゴシック" pitchFamily="1" charset="-128"/>
                <a:cs typeface="+mn-cs"/>
              </a:rPr>
            </a:br>
            <a:r>
              <a:rPr lang="en-US" sz="1200" b="1" kern="1200" dirty="0">
                <a:solidFill>
                  <a:schemeClr val="tx1"/>
                </a:solidFill>
                <a:effectLst/>
                <a:latin typeface="Arial" charset="0"/>
                <a:ea typeface="ＭＳ Ｐゴシック" pitchFamily="1" charset="-128"/>
                <a:cs typeface="+mn-cs"/>
              </a:rPr>
              <a:t>Credit Designation:</a:t>
            </a:r>
            <a:r>
              <a:rPr lang="en-US" sz="1200" kern="1200" dirty="0">
                <a:solidFill>
                  <a:schemeClr val="tx1"/>
                </a:solidFill>
                <a:effectLst/>
                <a:latin typeface="Arial" charset="0"/>
                <a:ea typeface="ＭＳ Ｐゴシック" pitchFamily="1" charset="-128"/>
                <a:cs typeface="+mn-cs"/>
              </a:rPr>
              <a:t> LU</a:t>
            </a:r>
            <a:br>
              <a:rPr lang="en-US" sz="1200" kern="1200" dirty="0">
                <a:solidFill>
                  <a:schemeClr val="tx1"/>
                </a:solidFill>
                <a:effectLst/>
                <a:latin typeface="Arial" charset="0"/>
                <a:ea typeface="ＭＳ Ｐゴシック" pitchFamily="1" charset="-128"/>
                <a:cs typeface="+mn-cs"/>
              </a:rPr>
            </a:br>
            <a:r>
              <a:rPr lang="en-US" sz="1200" b="1" kern="1200" dirty="0">
                <a:solidFill>
                  <a:schemeClr val="tx1"/>
                </a:solidFill>
                <a:effectLst/>
                <a:latin typeface="Arial" charset="0"/>
                <a:ea typeface="ＭＳ Ｐゴシック" pitchFamily="1" charset="-128"/>
                <a:cs typeface="+mn-cs"/>
              </a:rPr>
              <a:t>Old Approval Status:</a:t>
            </a:r>
            <a:r>
              <a:rPr lang="en-US" sz="1200" kern="1200" dirty="0">
                <a:solidFill>
                  <a:schemeClr val="tx1"/>
                </a:solidFill>
                <a:effectLst/>
                <a:latin typeface="Arial" charset="0"/>
                <a:ea typeface="ＭＳ Ｐゴシック" pitchFamily="1" charset="-128"/>
                <a:cs typeface="+mn-cs"/>
              </a:rPr>
              <a:t> Pending Admin Approval</a:t>
            </a:r>
            <a:br>
              <a:rPr lang="en-US" sz="1200" kern="1200" dirty="0">
                <a:solidFill>
                  <a:schemeClr val="tx1"/>
                </a:solidFill>
                <a:effectLst/>
                <a:latin typeface="Arial" charset="0"/>
                <a:ea typeface="ＭＳ Ｐゴシック" pitchFamily="1" charset="-128"/>
                <a:cs typeface="+mn-cs"/>
              </a:rPr>
            </a:br>
            <a:r>
              <a:rPr lang="en-US" sz="1200" b="1" kern="1200" dirty="0">
                <a:solidFill>
                  <a:schemeClr val="tx1"/>
                </a:solidFill>
                <a:effectLst/>
                <a:latin typeface="Arial" charset="0"/>
                <a:ea typeface="ＭＳ Ｐゴシック" pitchFamily="1" charset="-128"/>
                <a:cs typeface="+mn-cs"/>
              </a:rPr>
              <a:t>New Approval Status:</a:t>
            </a:r>
            <a:r>
              <a:rPr lang="en-US" sz="1200" kern="1200" dirty="0">
                <a:solidFill>
                  <a:schemeClr val="tx1"/>
                </a:solidFill>
                <a:effectLst/>
                <a:latin typeface="Arial" charset="0"/>
                <a:ea typeface="ＭＳ Ｐゴシック" pitchFamily="1" charset="-128"/>
                <a:cs typeface="+mn-cs"/>
              </a:rPr>
              <a:t> Approved</a:t>
            </a:r>
            <a:br>
              <a:rPr lang="en-US" sz="1200" kern="1200" dirty="0">
                <a:solidFill>
                  <a:schemeClr val="tx1"/>
                </a:solidFill>
                <a:effectLst/>
                <a:latin typeface="Arial" charset="0"/>
                <a:ea typeface="ＭＳ Ｐゴシック" pitchFamily="1" charset="-128"/>
                <a:cs typeface="+mn-cs"/>
              </a:rPr>
            </a:br>
            <a:endParaRPr lang="en-US" altLang="en-US" dirty="0"/>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a:t>
            </a:fld>
            <a:endParaRPr lang="en-US"/>
          </a:p>
        </p:txBody>
      </p:sp>
    </p:spTree>
    <p:extLst>
      <p:ext uri="{BB962C8B-B14F-4D97-AF65-F5344CB8AC3E}">
        <p14:creationId xmlns:p14="http://schemas.microsoft.com/office/powerpoint/2010/main" val="281069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U.S. buildings use approximately</a:t>
            </a:r>
          </a:p>
          <a:p>
            <a:endParaRPr lang="en-US" altLang="en-US" dirty="0"/>
          </a:p>
          <a:p>
            <a:pPr lvl="1"/>
            <a:r>
              <a:rPr lang="en-US" altLang="en-US" dirty="0"/>
              <a:t>40% of the worlds primary energy use</a:t>
            </a:r>
          </a:p>
          <a:p>
            <a:pPr lvl="1"/>
            <a:r>
              <a:rPr lang="en-US" altLang="en-US" dirty="0"/>
              <a:t>72% electricity</a:t>
            </a:r>
          </a:p>
          <a:p>
            <a:pPr lvl="1"/>
            <a:r>
              <a:rPr lang="en-US" altLang="en-US" dirty="0"/>
              <a:t>39% carbon dioxide emissions</a:t>
            </a:r>
          </a:p>
          <a:p>
            <a:pPr lvl="1"/>
            <a:r>
              <a:rPr lang="en-US" altLang="en-US" dirty="0"/>
              <a:t>14% potable water consumption</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11</a:t>
            </a:fld>
            <a:endParaRPr lang="en-US"/>
          </a:p>
        </p:txBody>
      </p:sp>
    </p:spTree>
    <p:extLst>
      <p:ext uri="{BB962C8B-B14F-4D97-AF65-F5344CB8AC3E}">
        <p14:creationId xmlns:p14="http://schemas.microsoft.com/office/powerpoint/2010/main" val="1194511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U.S Green Building council is a non profit organization founded in 1993 that would find ways to reduce the overall environmental impact on commercial and residential buildings.</a:t>
            </a:r>
          </a:p>
          <a:p>
            <a:endParaRPr lang="en-US" altLang="en-US" dirty="0"/>
          </a:p>
          <a:p>
            <a:r>
              <a:rPr lang="en-US" altLang="en-US" dirty="0"/>
              <a:t>USGBC created the LEED system.</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12</a:t>
            </a:fld>
            <a:endParaRPr lang="en-US"/>
          </a:p>
        </p:txBody>
      </p:sp>
    </p:spTree>
    <p:extLst>
      <p:ext uri="{BB962C8B-B14F-4D97-AF65-F5344CB8AC3E}">
        <p14:creationId xmlns:p14="http://schemas.microsoft.com/office/powerpoint/2010/main" val="2163508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For any given project, a builder must use certain prerequisite practices under categories, and receives credit for completing other voluntary provisions.  The total number of credits determines whether a project is listed as Certified, Silver, Gold or Platinum.</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13</a:t>
            </a:fld>
            <a:endParaRPr lang="en-US"/>
          </a:p>
        </p:txBody>
      </p:sp>
    </p:spTree>
    <p:extLst>
      <p:ext uri="{BB962C8B-B14F-4D97-AF65-F5344CB8AC3E}">
        <p14:creationId xmlns:p14="http://schemas.microsoft.com/office/powerpoint/2010/main" val="256215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Lower operating costs, increased ROI, as well as an increase in the value of the building itself are all ways that businesses can benefit by becoming LEED certified.</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14</a:t>
            </a:fld>
            <a:endParaRPr lang="en-US"/>
          </a:p>
        </p:txBody>
      </p:sp>
    </p:spTree>
    <p:extLst>
      <p:ext uri="{BB962C8B-B14F-4D97-AF65-F5344CB8AC3E}">
        <p14:creationId xmlns:p14="http://schemas.microsoft.com/office/powerpoint/2010/main" val="150626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 qualify for LEED WE Credit 3, a building would decrease its water usage 20% from it’ calculated baseline.  The water use baseline would be calculated using an occupant usage estimate.  The estimate would apply to toilets, urinals, lavatory faucets, showers and kitchen sinks.</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15</a:t>
            </a:fld>
            <a:endParaRPr lang="en-US"/>
          </a:p>
        </p:txBody>
      </p:sp>
    </p:spTree>
    <p:extLst>
      <p:ext uri="{BB962C8B-B14F-4D97-AF65-F5344CB8AC3E}">
        <p14:creationId xmlns:p14="http://schemas.microsoft.com/office/powerpoint/2010/main" val="196427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t>The intent of WE Credit 3 was to reduce the amount of water faucets toilets and showers have placed on municipal water supply and sewer systems.</a:t>
            </a:r>
          </a:p>
          <a:p>
            <a:pPr>
              <a:lnSpc>
                <a:spcPct val="80000"/>
              </a:lnSpc>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The higher the percentage of water conserved would increase the amount of points a building would be awarded</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16</a:t>
            </a:fld>
            <a:endParaRPr lang="en-US"/>
          </a:p>
        </p:txBody>
      </p:sp>
    </p:spTree>
    <p:extLst>
      <p:ext uri="{BB962C8B-B14F-4D97-AF65-F5344CB8AC3E}">
        <p14:creationId xmlns:p14="http://schemas.microsoft.com/office/powerpoint/2010/main" val="421330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an example of the EPA’s water conservation calculator.</a:t>
            </a:r>
          </a:p>
          <a:p>
            <a:endParaRPr lang="en-US" altLang="en-US" dirty="0"/>
          </a:p>
          <a:p>
            <a:r>
              <a:rPr lang="en-US" altLang="en-US" dirty="0"/>
              <a:t>Link is active.</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17</a:t>
            </a:fld>
            <a:endParaRPr lang="en-US"/>
          </a:p>
        </p:txBody>
      </p:sp>
    </p:spTree>
    <p:extLst>
      <p:ext uri="{BB962C8B-B14F-4D97-AF65-F5344CB8AC3E}">
        <p14:creationId xmlns:p14="http://schemas.microsoft.com/office/powerpoint/2010/main" val="362415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Leed</a:t>
            </a:r>
            <a:r>
              <a:rPr lang="en-US" altLang="en-US" dirty="0"/>
              <a:t> Certified 40-49 points</a:t>
            </a:r>
          </a:p>
          <a:p>
            <a:endParaRPr lang="en-US" altLang="en-US" dirty="0"/>
          </a:p>
          <a:p>
            <a:r>
              <a:rPr lang="en-US" altLang="en-US" dirty="0"/>
              <a:t>Silver 50-59 points</a:t>
            </a:r>
          </a:p>
          <a:p>
            <a:endParaRPr lang="en-US" altLang="en-US" dirty="0"/>
          </a:p>
          <a:p>
            <a:r>
              <a:rPr lang="en-US" altLang="en-US" dirty="0"/>
              <a:t>Gold 60-69 points</a:t>
            </a:r>
          </a:p>
          <a:p>
            <a:endParaRPr lang="en-US" altLang="en-US" dirty="0"/>
          </a:p>
          <a:p>
            <a:r>
              <a:rPr lang="en-US" altLang="en-US" dirty="0"/>
              <a:t>Platinum 80 and above</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18</a:t>
            </a:fld>
            <a:endParaRPr lang="en-US"/>
          </a:p>
        </p:txBody>
      </p:sp>
    </p:spTree>
    <p:extLst>
      <p:ext uri="{BB962C8B-B14F-4D97-AF65-F5344CB8AC3E}">
        <p14:creationId xmlns:p14="http://schemas.microsoft.com/office/powerpoint/2010/main" val="1898798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chart shown here shows the types of LEED rating systems and how they are currently applied.  For example the LEED life cycle for homes goes through the design and construction phase.  LEED life cycle of new commercial buildings, schools, retail buildings and hospitals would go from design, through construction and into operations.</a:t>
            </a:r>
          </a:p>
          <a:p>
            <a:endParaRPr lang="en-US" altLang="en-US" dirty="0"/>
          </a:p>
          <a:p>
            <a:r>
              <a:rPr lang="en-US" altLang="en-US" dirty="0"/>
              <a:t>LEED for Hospitality applies to New Construction and Commercial Interiors</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19</a:t>
            </a:fld>
            <a:endParaRPr lang="en-US"/>
          </a:p>
        </p:txBody>
      </p:sp>
    </p:spTree>
    <p:extLst>
      <p:ext uri="{BB962C8B-B14F-4D97-AF65-F5344CB8AC3E}">
        <p14:creationId xmlns:p14="http://schemas.microsoft.com/office/powerpoint/2010/main" val="990350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 of the benefits of going green are</a:t>
            </a:r>
          </a:p>
          <a:p>
            <a:endParaRPr lang="en-US" altLang="en-US" dirty="0"/>
          </a:p>
          <a:p>
            <a:pPr eaLnBrk="1" hangingPunct="1"/>
            <a:r>
              <a:rPr lang="en-US" altLang="en-US" dirty="0"/>
              <a:t>Energy Savings</a:t>
            </a:r>
          </a:p>
          <a:p>
            <a:pPr lvl="1" eaLnBrk="1" hangingPunct="1"/>
            <a:endParaRPr lang="en-US" altLang="en-US" dirty="0"/>
          </a:p>
          <a:p>
            <a:pPr eaLnBrk="1" hangingPunct="1"/>
            <a:r>
              <a:rPr lang="en-US" altLang="en-US" dirty="0"/>
              <a:t> Reduced Operations Costs</a:t>
            </a:r>
          </a:p>
          <a:p>
            <a:pPr lvl="1" eaLnBrk="1" hangingPunct="1"/>
            <a:endParaRPr lang="en-US" altLang="en-US" dirty="0"/>
          </a:p>
          <a:p>
            <a:pPr eaLnBrk="1" hangingPunct="1"/>
            <a:r>
              <a:rPr lang="en-US" altLang="en-US" dirty="0"/>
              <a:t>Healthy Guest Environment</a:t>
            </a:r>
          </a:p>
          <a:p>
            <a:pPr lvl="1" eaLnBrk="1" hangingPunct="1"/>
            <a:endParaRPr lang="en-US" altLang="en-US" dirty="0"/>
          </a:p>
          <a:p>
            <a:pPr eaLnBrk="1" hangingPunct="1"/>
            <a:r>
              <a:rPr lang="en-US" altLang="en-US" dirty="0"/>
              <a:t> Improved Air Quality</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23</a:t>
            </a:fld>
            <a:endParaRPr lang="en-US"/>
          </a:p>
        </p:txBody>
      </p:sp>
    </p:spTree>
    <p:extLst>
      <p:ext uri="{BB962C8B-B14F-4D97-AF65-F5344CB8AC3E}">
        <p14:creationId xmlns:p14="http://schemas.microsoft.com/office/powerpoint/2010/main" val="342189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6" indent="-228576" eaLnBrk="1" hangingPunct="1">
              <a:lnSpc>
                <a:spcPct val="80000"/>
              </a:lnSpc>
              <a:defRPr/>
            </a:pPr>
            <a:r>
              <a:rPr lang="en-US" sz="1000" b="1" u="sng" dirty="0"/>
              <a:t>PRESENTERS NOTES &amp; INSTRUCTIONS</a:t>
            </a:r>
            <a:r>
              <a:rPr lang="en-US" sz="1000" b="1" u="none" dirty="0"/>
              <a:t>:</a:t>
            </a:r>
          </a:p>
          <a:p>
            <a:pPr marL="228576" indent="-228576" eaLnBrk="1" hangingPunct="1">
              <a:lnSpc>
                <a:spcPct val="80000"/>
              </a:lnSpc>
              <a:buFontTx/>
              <a:buAutoNum type="arabicPeriod"/>
              <a:defRPr/>
            </a:pPr>
            <a:r>
              <a:rPr lang="en-US" sz="1000" b="0" dirty="0"/>
              <a:t>THIS PRESENTATION CANNOT BE ALTERED IN ANY WAY.</a:t>
            </a:r>
          </a:p>
          <a:p>
            <a:pPr marL="228576" indent="-228576" eaLnBrk="1" hangingPunct="1">
              <a:lnSpc>
                <a:spcPct val="80000"/>
              </a:lnSpc>
              <a:buFontTx/>
              <a:buAutoNum type="arabicPeriod"/>
              <a:defRPr/>
            </a:pPr>
            <a:r>
              <a:rPr lang="en-US" sz="1000" b="0" dirty="0"/>
              <a:t>You must complete and submit a speaker agreement!</a:t>
            </a:r>
            <a:br>
              <a:rPr lang="en-US" sz="1000" b="0" dirty="0"/>
            </a:br>
            <a:r>
              <a:rPr lang="en-US" sz="1000" b="0" dirty="0"/>
              <a:t>This can be found on the portal http://info.symmons.com/doclibrary/presentations.aspx</a:t>
            </a:r>
          </a:p>
          <a:p>
            <a:pPr marL="228576" indent="-228576" eaLnBrk="1" hangingPunct="1">
              <a:lnSpc>
                <a:spcPct val="80000"/>
              </a:lnSpc>
              <a:buFontTx/>
              <a:buAutoNum type="arabicPeriod"/>
              <a:defRPr/>
            </a:pPr>
            <a:r>
              <a:rPr lang="en-US" sz="1000" b="0" dirty="0"/>
              <a:t>Do NOT mention Symmons after this slide!  The presentation MUST be scripted, and delivered in a GENERIC manner.  If a complaint is received it will likely result in our inability to deliver this course in the future.</a:t>
            </a:r>
          </a:p>
          <a:p>
            <a:pPr marL="228576" indent="-228576" eaLnBrk="1" hangingPunct="1">
              <a:lnSpc>
                <a:spcPct val="80000"/>
              </a:lnSpc>
              <a:buFontTx/>
              <a:buAutoNum type="arabicPeriod"/>
              <a:defRPr/>
            </a:pPr>
            <a:r>
              <a:rPr lang="en-US" sz="1000" b="0" dirty="0"/>
              <a:t>You can discuss Symmons and our products AFTER this presentation is completed.</a:t>
            </a:r>
          </a:p>
          <a:p>
            <a:pPr marL="228576" indent="-228576" eaLnBrk="1" hangingPunct="1">
              <a:lnSpc>
                <a:spcPct val="80000"/>
              </a:lnSpc>
              <a:buFontTx/>
              <a:buAutoNum type="arabicPeriod"/>
              <a:defRPr/>
            </a:pPr>
            <a:r>
              <a:rPr lang="en-US" sz="1000" b="0" dirty="0"/>
              <a:t>This course will provide each design professional with 1 LU (learning unit).</a:t>
            </a:r>
          </a:p>
          <a:p>
            <a:pPr marL="228576" indent="-228576" eaLnBrk="1" hangingPunct="1">
              <a:lnSpc>
                <a:spcPct val="80000"/>
              </a:lnSpc>
              <a:buFontTx/>
              <a:buAutoNum type="arabicPeriod"/>
              <a:defRPr/>
            </a:pPr>
            <a:r>
              <a:rPr lang="en-US" sz="1000" b="0" dirty="0"/>
              <a:t>This course will qualify for HSW (health safety &amp; welfare) credits for AIA/CES.</a:t>
            </a:r>
          </a:p>
          <a:p>
            <a:pPr marL="228576" indent="-228576" eaLnBrk="1" hangingPunct="1">
              <a:lnSpc>
                <a:spcPct val="80000"/>
              </a:lnSpc>
              <a:buFontTx/>
              <a:buAutoNum type="arabicPeriod"/>
              <a:defRPr/>
            </a:pPr>
            <a:r>
              <a:rPr lang="en-US" sz="1000" b="0" dirty="0"/>
              <a:t>This course should be offered to design professionals at no charge.</a:t>
            </a:r>
          </a:p>
          <a:p>
            <a:pPr marL="228576" indent="-228576" eaLnBrk="1" hangingPunct="1">
              <a:lnSpc>
                <a:spcPct val="80000"/>
              </a:lnSpc>
              <a:buFontTx/>
              <a:buAutoNum type="arabicPeriod"/>
              <a:defRPr/>
            </a:pPr>
            <a:r>
              <a:rPr lang="en-US" sz="1000" b="0" dirty="0"/>
              <a:t>It is your responsibility to download, pass out and return the Attendance Sheet (also found on the portal - http://info.symmons.com/doclibrary/presentations.aspx).</a:t>
            </a:r>
          </a:p>
          <a:p>
            <a:pPr marL="228576" indent="-228576" eaLnBrk="1" hangingPunct="1">
              <a:lnSpc>
                <a:spcPct val="80000"/>
              </a:lnSpc>
              <a:buFontTx/>
              <a:buAutoNum type="arabicPeriod"/>
              <a:defRPr/>
            </a:pPr>
            <a:r>
              <a:rPr lang="en-US" sz="1000" b="0" dirty="0"/>
              <a:t>It is your responsibility to pass out, collect and return the Course Evaluation Sheet (also found on the portal - http://info.symmons.com/doclibrary/presentations.aspx)  </a:t>
            </a:r>
          </a:p>
          <a:p>
            <a:pPr marL="228576" indent="-228576" eaLnBrk="1" hangingPunct="1">
              <a:lnSpc>
                <a:spcPct val="80000"/>
              </a:lnSpc>
              <a:buFontTx/>
              <a:buAutoNum type="arabicPeriod"/>
              <a:defRPr/>
            </a:pPr>
            <a:r>
              <a:rPr lang="en-US" sz="1000" b="0" dirty="0"/>
              <a:t>This course will be audited by any member of the AIA at the request of the AIA/CES office. Please try to adhere to the presentation guidelines and stick to the course content.</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a:t>
            </a:fld>
            <a:endParaRPr lang="en-US"/>
          </a:p>
        </p:txBody>
      </p:sp>
    </p:spTree>
    <p:extLst>
      <p:ext uri="{BB962C8B-B14F-4D97-AF65-F5344CB8AC3E}">
        <p14:creationId xmlns:p14="http://schemas.microsoft.com/office/powerpoint/2010/main" val="3231353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Here is an example of how LEED has been used in hospitality and it’s impact.</a:t>
            </a:r>
          </a:p>
          <a:p>
            <a:pPr>
              <a:defRPr/>
            </a:pPr>
            <a:endParaRPr lang="en-US" dirty="0"/>
          </a:p>
          <a:p>
            <a:pPr marL="173062" indent="-173062">
              <a:buFont typeface="Arial" pitchFamily="34" charset="0"/>
              <a:buChar char="•"/>
              <a:defRPr/>
            </a:pPr>
            <a:r>
              <a:rPr lang="en-US" dirty="0"/>
              <a:t>9 Starwood branded hotels have been rated LEED Silver and a .25% increase to building costs</a:t>
            </a:r>
          </a:p>
          <a:p>
            <a:pPr marL="173062" indent="-173062">
              <a:buFont typeface="Arial" pitchFamily="34" charset="0"/>
              <a:buChar char="•"/>
              <a:defRPr/>
            </a:pPr>
            <a:endParaRPr lang="en-US" dirty="0"/>
          </a:p>
          <a:p>
            <a:pPr marL="173062" indent="-173062">
              <a:buFont typeface="Arial" pitchFamily="34" charset="0"/>
              <a:buChar char="•"/>
              <a:defRPr/>
            </a:pPr>
            <a:r>
              <a:rPr lang="en-US" dirty="0"/>
              <a:t>30% ROI</a:t>
            </a:r>
          </a:p>
          <a:p>
            <a:pPr marL="173062" indent="-173062">
              <a:buFont typeface="Arial" pitchFamily="34" charset="0"/>
              <a:buChar char="•"/>
              <a:defRPr/>
            </a:pPr>
            <a:r>
              <a:rPr lang="en-US" dirty="0"/>
              <a:t>28% savings in Energy, water and sewerage costs for life</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24</a:t>
            </a:fld>
            <a:endParaRPr lang="en-US"/>
          </a:p>
        </p:txBody>
      </p:sp>
    </p:spTree>
    <p:extLst>
      <p:ext uri="{BB962C8B-B14F-4D97-AF65-F5344CB8AC3E}">
        <p14:creationId xmlns:p14="http://schemas.microsoft.com/office/powerpoint/2010/main" val="315859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Example showing Why the Orchard Garden Hotel chose to go green.</a:t>
            </a:r>
          </a:p>
          <a:p>
            <a:endParaRPr lang="en-US" altLang="en-US" dirty="0"/>
          </a:p>
          <a:p>
            <a:r>
              <a:rPr lang="en-US" altLang="en-US" dirty="0"/>
              <a:t>Slide emphasizes points in slide 25 </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25</a:t>
            </a:fld>
            <a:endParaRPr lang="en-US"/>
          </a:p>
        </p:txBody>
      </p:sp>
    </p:spTree>
    <p:extLst>
      <p:ext uri="{BB962C8B-B14F-4D97-AF65-F5344CB8AC3E}">
        <p14:creationId xmlns:p14="http://schemas.microsoft.com/office/powerpoint/2010/main" val="3886939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section of the presentation will review finishes </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26</a:t>
            </a:fld>
            <a:endParaRPr lang="en-US"/>
          </a:p>
        </p:txBody>
      </p:sp>
    </p:spTree>
    <p:extLst>
      <p:ext uri="{BB962C8B-B14F-4D97-AF65-F5344CB8AC3E}">
        <p14:creationId xmlns:p14="http://schemas.microsoft.com/office/powerpoint/2010/main" val="248736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Chrome plating has been used as far back as 1848.  The process was improved in 1924, but has been mostly unchanged since. In the early phases of chrome plating it was used mainly  for aesthetics and to protect metal from corrosion.</a:t>
            </a:r>
          </a:p>
          <a:p>
            <a:endParaRPr lang="en-US" altLang="en-US" dirty="0"/>
          </a:p>
          <a:p>
            <a:r>
              <a:rPr lang="en-US" altLang="en-US" dirty="0"/>
              <a:t>PVD and Powder Coating have evolved since</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27</a:t>
            </a:fld>
            <a:endParaRPr lang="en-US"/>
          </a:p>
        </p:txBody>
      </p:sp>
    </p:spTree>
    <p:extLst>
      <p:ext uri="{BB962C8B-B14F-4D97-AF65-F5344CB8AC3E}">
        <p14:creationId xmlns:p14="http://schemas.microsoft.com/office/powerpoint/2010/main" val="1547230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Adhering a finish to metal is a multi step process that involves labor and potentially dangerous chemicals.</a:t>
            </a:r>
          </a:p>
          <a:p>
            <a:endParaRPr lang="en-US" altLang="en-US" dirty="0"/>
          </a:p>
          <a:p>
            <a:r>
              <a:rPr lang="en-US" altLang="en-US" dirty="0"/>
              <a:t>Waste water disposal has created a potential hazard to the environment.</a:t>
            </a:r>
          </a:p>
          <a:p>
            <a:endParaRPr lang="en-US" altLang="en-US" dirty="0"/>
          </a:p>
          <a:p>
            <a:r>
              <a:rPr lang="en-US" altLang="en-US" dirty="0"/>
              <a:t>Chemicals used in the finishing process has also caused a potential risk to workers.</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28</a:t>
            </a:fld>
            <a:endParaRPr lang="en-US"/>
          </a:p>
        </p:txBody>
      </p:sp>
    </p:spTree>
    <p:extLst>
      <p:ext uri="{BB962C8B-B14F-4D97-AF65-F5344CB8AC3E}">
        <p14:creationId xmlns:p14="http://schemas.microsoft.com/office/powerpoint/2010/main" val="400321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Facilities regulated by the EPA  work to create less of an environmental impact however these can come at a higher cost.</a:t>
            </a:r>
          </a:p>
          <a:p>
            <a:endParaRPr lang="en-US" altLang="en-US" dirty="0"/>
          </a:p>
          <a:p>
            <a:r>
              <a:rPr lang="en-US" altLang="en-US" dirty="0"/>
              <a:t>EPA regulated facilities also eliminate the use of Cyanide that creates a safer environment for workers.</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29</a:t>
            </a:fld>
            <a:endParaRPr lang="en-US"/>
          </a:p>
        </p:txBody>
      </p:sp>
    </p:spTree>
    <p:extLst>
      <p:ext uri="{BB962C8B-B14F-4D97-AF65-F5344CB8AC3E}">
        <p14:creationId xmlns:p14="http://schemas.microsoft.com/office/powerpoint/2010/main" val="2374183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4 steps of the chrome plating process</a:t>
            </a:r>
          </a:p>
          <a:p>
            <a:r>
              <a:rPr lang="en-US" altLang="en-US" dirty="0"/>
              <a:t>Strip, copper plating, Chrome/Nickel plating, and buffing</a:t>
            </a:r>
          </a:p>
          <a:p>
            <a:endParaRPr lang="en-US" altLang="en-US" dirty="0"/>
          </a:p>
          <a:p>
            <a:r>
              <a:rPr lang="en-US" altLang="en-US" dirty="0"/>
              <a:t>Chrome finishes are used in 97 % of hospitality applications</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30</a:t>
            </a:fld>
            <a:endParaRPr lang="en-US"/>
          </a:p>
        </p:txBody>
      </p:sp>
    </p:spTree>
    <p:extLst>
      <p:ext uri="{BB962C8B-B14F-4D97-AF65-F5344CB8AC3E}">
        <p14:creationId xmlns:p14="http://schemas.microsoft.com/office/powerpoint/2010/main" val="3480348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Most common finish approach, usually produces a bright chrome finish but can be used to plate other materials, including precious metals such as gold.</a:t>
            </a:r>
          </a:p>
          <a:p>
            <a:pPr lvl="0"/>
            <a:endParaRPr lang="en-US" dirty="0"/>
          </a:p>
          <a:p>
            <a:pPr lvl="0"/>
            <a:r>
              <a:rPr lang="en-US" sz="1200" b="0" i="0" kern="1200" dirty="0">
                <a:solidFill>
                  <a:schemeClr val="tx1"/>
                </a:solidFill>
                <a:effectLst/>
                <a:latin typeface="+mn-lt"/>
                <a:ea typeface="+mn-ea"/>
                <a:cs typeface="+mn-cs"/>
              </a:rPr>
              <a:t>There are different processes by which people can electroplate metals such as by mass plating (also barrel plating), rack plating, continuous plating, and line plating. Each process has its own set of procedures which allow for the ideal plating.</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32</a:t>
            </a:fld>
            <a:endParaRPr lang="en-US"/>
          </a:p>
        </p:txBody>
      </p:sp>
    </p:spTree>
    <p:extLst>
      <p:ext uri="{BB962C8B-B14F-4D97-AF65-F5344CB8AC3E}">
        <p14:creationId xmlns:p14="http://schemas.microsoft.com/office/powerpoint/2010/main" val="1130719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PVD or Physical Vapor Deposition was invented by NASA and is a </a:t>
            </a:r>
            <a:r>
              <a:rPr lang="en-US" altLang="en-US" dirty="0" err="1"/>
              <a:t>faser</a:t>
            </a:r>
            <a:r>
              <a:rPr lang="en-US" altLang="en-US" dirty="0"/>
              <a:t> overall finishing process.  PVD finishes are highly durable and use less water and labor in the finishing process.  PVD finishes have a very consistent end result.</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33</a:t>
            </a:fld>
            <a:endParaRPr lang="en-US"/>
          </a:p>
        </p:txBody>
      </p:sp>
    </p:spTree>
    <p:extLst>
      <p:ext uri="{BB962C8B-B14F-4D97-AF65-F5344CB8AC3E}">
        <p14:creationId xmlns:p14="http://schemas.microsoft.com/office/powerpoint/2010/main" val="2564666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Here are the 4 stages of the PVD process:</a:t>
            </a:r>
          </a:p>
          <a:p>
            <a:endParaRPr lang="en-US" b="1" dirty="0">
              <a:effectLst/>
            </a:endParaRPr>
          </a:p>
          <a:p>
            <a:r>
              <a:rPr lang="en-US" b="1" dirty="0">
                <a:effectLst/>
              </a:rPr>
              <a:t>Evaporation</a:t>
            </a:r>
          </a:p>
          <a:p>
            <a:r>
              <a:rPr lang="en-US" dirty="0">
                <a:effectLst/>
              </a:rPr>
              <a:t>During this stage, a target consisting of the material to be deposited is bombarded by a high energy source such as a beam of electrons or ions. This dislodges atoms from the surface of the target, ‘vaporizing’ them.</a:t>
            </a:r>
          </a:p>
          <a:p>
            <a:endParaRPr lang="en-US" dirty="0">
              <a:effectLst/>
            </a:endParaRPr>
          </a:p>
          <a:p>
            <a:r>
              <a:rPr lang="en-US" b="1" dirty="0">
                <a:effectLst/>
              </a:rPr>
              <a:t>Transport</a:t>
            </a:r>
          </a:p>
          <a:p>
            <a:r>
              <a:rPr lang="en-US" dirty="0">
                <a:effectLst/>
              </a:rPr>
              <a:t>This process simply consists of the movement of ‘vaporized’ atoms from the target to the substrate to be coated and will generally be a straight line affair.</a:t>
            </a:r>
          </a:p>
          <a:p>
            <a:endParaRPr lang="en-US" dirty="0">
              <a:effectLst/>
            </a:endParaRPr>
          </a:p>
          <a:p>
            <a:r>
              <a:rPr lang="en-US" b="1" dirty="0">
                <a:effectLst/>
              </a:rPr>
              <a:t>Reaction</a:t>
            </a:r>
          </a:p>
          <a:p>
            <a:r>
              <a:rPr lang="en-US" dirty="0">
                <a:effectLst/>
              </a:rPr>
              <a:t>In some cases, coatings will consist of metal oxides, nitrides, carbides and other such materials. In these cases, the target will consist of the metal. The atoms of metal will then react with the appropriate gas during the transport stage. For the above examples, the reactive gases may be oxygen,</a:t>
            </a:r>
            <a:r>
              <a:rPr lang="en-US" baseline="0" dirty="0">
                <a:effectLst/>
              </a:rPr>
              <a:t> </a:t>
            </a:r>
            <a:r>
              <a:rPr lang="en-US" dirty="0">
                <a:effectLst/>
              </a:rPr>
              <a:t>nitrogen and methane.</a:t>
            </a:r>
            <a:r>
              <a:rPr lang="en-US" baseline="0" dirty="0">
                <a:effectLst/>
              </a:rPr>
              <a:t> </a:t>
            </a:r>
            <a:r>
              <a:rPr lang="en-US" dirty="0">
                <a:effectLst/>
              </a:rPr>
              <a:t>In instances where the coating consists of the target material alone, this step would not be part of the process.</a:t>
            </a:r>
          </a:p>
          <a:p>
            <a:endParaRPr lang="en-US" dirty="0">
              <a:effectLst/>
            </a:endParaRPr>
          </a:p>
          <a:p>
            <a:r>
              <a:rPr lang="en-US" b="1" dirty="0">
                <a:effectLst/>
              </a:rPr>
              <a:t>Deposition</a:t>
            </a:r>
          </a:p>
          <a:p>
            <a:r>
              <a:rPr lang="en-US" dirty="0">
                <a:effectLst/>
              </a:rPr>
              <a:t>This is the process of coating build up on the substrate surface.</a:t>
            </a:r>
          </a:p>
          <a:p>
            <a:r>
              <a:rPr lang="en-US" dirty="0">
                <a:effectLst/>
              </a:rPr>
              <a:t>Depending on the actual process, some reactions between target materials and the reactive gases may also take place at the substrate surface simultaneously with the deposition process.</a:t>
            </a:r>
          </a:p>
          <a:p>
            <a:endParaRPr lang="en-US" dirty="0">
              <a:effectLst/>
            </a:endParaRPr>
          </a:p>
          <a:p>
            <a:r>
              <a:rPr lang="en-US" dirty="0"/>
              <a:t>The</a:t>
            </a:r>
            <a:r>
              <a:rPr lang="en-US" baseline="0" dirty="0"/>
              <a:t> image shown is an example of a PVD chamber:</a:t>
            </a:r>
            <a:endParaRPr lang="en-US" dirty="0"/>
          </a:p>
          <a:p>
            <a:r>
              <a:rPr lang="en-US" baseline="0" dirty="0"/>
              <a:t>There are several competing technologies but they all have a few things in common:</a:t>
            </a:r>
          </a:p>
          <a:p>
            <a:pPr marL="171450" indent="-171450">
              <a:buFontTx/>
              <a:buChar char="-"/>
            </a:pPr>
            <a:r>
              <a:rPr lang="en-US" baseline="0" dirty="0"/>
              <a:t>Created in a vacuum chamber</a:t>
            </a:r>
          </a:p>
          <a:p>
            <a:pPr marL="171450" indent="-171450">
              <a:buFontTx/>
              <a:buChar char="-"/>
            </a:pPr>
            <a:r>
              <a:rPr lang="en-US" baseline="0" dirty="0"/>
              <a:t>Utilizes some sort of target material – most frequently zirconium</a:t>
            </a:r>
          </a:p>
          <a:p>
            <a:pPr marL="171450" indent="-171450">
              <a:buFontTx/>
              <a:buChar char="-"/>
            </a:pPr>
            <a:r>
              <a:rPr lang="en-US" baseline="0" dirty="0"/>
              <a:t>The process uses electricity to atomize the target material and re-deposit it on the parts in the chamber</a:t>
            </a:r>
          </a:p>
          <a:p>
            <a:pPr marL="171450" indent="-171450">
              <a:buFontTx/>
              <a:buChar char="-"/>
            </a:pPr>
            <a:r>
              <a:rPr lang="en-US" baseline="0" dirty="0"/>
              <a:t>Always a line of site process so racking is critical to complete coverage </a:t>
            </a:r>
            <a:endParaRPr lang="en-US" dirty="0"/>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34</a:t>
            </a:fld>
            <a:endParaRPr lang="en-US"/>
          </a:p>
        </p:txBody>
      </p:sp>
    </p:spTree>
    <p:extLst>
      <p:ext uri="{BB962C8B-B14F-4D97-AF65-F5344CB8AC3E}">
        <p14:creationId xmlns:p14="http://schemas.microsoft.com/office/powerpoint/2010/main" val="320798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Learning Objectives</a:t>
            </a:r>
          </a:p>
          <a:p>
            <a:pPr>
              <a:defRPr/>
            </a:pPr>
            <a:endParaRPr lang="en-US" dirty="0"/>
          </a:p>
          <a:p>
            <a:pPr marL="173062" indent="-173062">
              <a:buFont typeface="Arial" pitchFamily="34" charset="0"/>
              <a:buChar char="•"/>
              <a:defRPr/>
            </a:pPr>
            <a:r>
              <a:rPr lang="en-US" dirty="0"/>
              <a:t>History of PB valves</a:t>
            </a:r>
          </a:p>
          <a:p>
            <a:pPr marL="173062" indent="-173062">
              <a:buFont typeface="Arial" pitchFamily="34" charset="0"/>
              <a:buChar char="•"/>
              <a:defRPr/>
            </a:pPr>
            <a:r>
              <a:rPr lang="en-US" dirty="0"/>
              <a:t>Innovation &amp; Safety</a:t>
            </a:r>
          </a:p>
          <a:p>
            <a:pPr marL="173062" indent="-173062">
              <a:buFont typeface="Arial" pitchFamily="34" charset="0"/>
              <a:buChar char="•"/>
              <a:defRPr/>
            </a:pPr>
            <a:r>
              <a:rPr lang="en-US" dirty="0"/>
              <a:t>Water conservation</a:t>
            </a:r>
          </a:p>
          <a:p>
            <a:pPr marL="173062" indent="-173062">
              <a:buFont typeface="Arial" pitchFamily="34" charset="0"/>
              <a:buChar char="•"/>
              <a:defRPr/>
            </a:pPr>
            <a:r>
              <a:rPr lang="en-US" dirty="0"/>
              <a:t>Types of finishes, and processes used in their creation</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3</a:t>
            </a:fld>
            <a:endParaRPr lang="en-US"/>
          </a:p>
        </p:txBody>
      </p:sp>
    </p:spTree>
    <p:extLst>
      <p:ext uri="{BB962C8B-B14F-4D97-AF65-F5344CB8AC3E}">
        <p14:creationId xmlns:p14="http://schemas.microsoft.com/office/powerpoint/2010/main" val="2550274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Decorative finishes are now used on both metal and plastic</a:t>
            </a:r>
          </a:p>
          <a:p>
            <a:endParaRPr lang="en-US" altLang="en-US" dirty="0"/>
          </a:p>
          <a:p>
            <a:r>
              <a:rPr lang="en-US" altLang="en-US" dirty="0"/>
              <a:t>Strides have been made to make finishes both more durable and consistent</a:t>
            </a:r>
          </a:p>
          <a:p>
            <a:endParaRPr lang="en-US" altLang="en-US" dirty="0"/>
          </a:p>
          <a:p>
            <a:r>
              <a:rPr lang="en-US" altLang="en-US" dirty="0"/>
              <a:t>Colors have even been mixed to create finishes such as Oil Rubbed Bronze.</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36</a:t>
            </a:fld>
            <a:endParaRPr lang="en-US"/>
          </a:p>
        </p:txBody>
      </p:sp>
    </p:spTree>
    <p:extLst>
      <p:ext uri="{BB962C8B-B14F-4D97-AF65-F5344CB8AC3E}">
        <p14:creationId xmlns:p14="http://schemas.microsoft.com/office/powerpoint/2010/main" val="3994762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ends our</a:t>
            </a:r>
            <a:r>
              <a:rPr lang="en-US" baseline="0" dirty="0"/>
              <a:t> AIA presentation for today.</a:t>
            </a:r>
          </a:p>
          <a:p>
            <a:endParaRPr lang="en-US" baseline="0" dirty="0"/>
          </a:p>
          <a:p>
            <a:r>
              <a:rPr lang="en-US" baseline="0" dirty="0"/>
              <a:t>At this time, we will answer any questions you may have, open the floor up to discussion, and provide you with our presentation survey.</a:t>
            </a:r>
            <a:endParaRPr lang="en-US" dirty="0"/>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37</a:t>
            </a:fld>
            <a:endParaRPr lang="en-US"/>
          </a:p>
        </p:txBody>
      </p:sp>
    </p:spTree>
    <p:extLst>
      <p:ext uri="{BB962C8B-B14F-4D97-AF65-F5344CB8AC3E}">
        <p14:creationId xmlns:p14="http://schemas.microsoft.com/office/powerpoint/2010/main" val="362389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What problem brought about creation of </a:t>
            </a:r>
            <a:r>
              <a:rPr lang="en-US" baseline="0" dirty="0"/>
              <a:t>the Pressure </a:t>
            </a:r>
            <a:r>
              <a:rPr lang="en-US" dirty="0"/>
              <a:t>Balancing valve? It was the drastic water temperature fluctuations</a:t>
            </a:r>
            <a:r>
              <a:rPr lang="en-US" baseline="0" dirty="0"/>
              <a:t> that would result in unsafe shower conditions. </a:t>
            </a:r>
          </a:p>
          <a:p>
            <a:pPr>
              <a:defRPr/>
            </a:pPr>
            <a:endParaRPr lang="en-US" baseline="0" dirty="0"/>
          </a:p>
          <a:p>
            <a:pPr>
              <a:defRPr/>
            </a:pPr>
            <a:r>
              <a:rPr lang="en-US" baseline="0" dirty="0"/>
              <a:t>These drastic water temperature</a:t>
            </a:r>
            <a:r>
              <a:rPr lang="en-US" dirty="0"/>
              <a:t> fluctuations were brought about by pressure disturbances caused by toilets, sinks and dishwashers.</a:t>
            </a:r>
          </a:p>
          <a:p>
            <a:pPr marL="173062" indent="-173062">
              <a:buFont typeface="Arial" pitchFamily="34" charset="0"/>
              <a:buChar char="•"/>
              <a:defRPr/>
            </a:pPr>
            <a:endParaRPr lang="en-US" dirty="0"/>
          </a:p>
          <a:p>
            <a:pPr>
              <a:buFont typeface="Arial" pitchFamily="34" charset="0"/>
              <a:buNone/>
              <a:defRPr/>
            </a:pPr>
            <a:r>
              <a:rPr lang="en-US" dirty="0"/>
              <a:t>To solve this problem a valve would have to be designed that would address pressure fluctuations and keep temperature constant.</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4</a:t>
            </a:fld>
            <a:endParaRPr lang="en-US"/>
          </a:p>
        </p:txBody>
      </p:sp>
    </p:spTree>
    <p:extLst>
      <p:ext uri="{BB962C8B-B14F-4D97-AF65-F5344CB8AC3E}">
        <p14:creationId xmlns:p14="http://schemas.microsoft.com/office/powerpoint/2010/main" val="405779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err="1"/>
              <a:t>Safetymix</a:t>
            </a:r>
            <a:r>
              <a:rPr lang="en-US" altLang="en-US" dirty="0"/>
              <a:t> pressure balancing valve invented in 1939 by Paul C. Symmons, the valve would mix hot and cold water in a single chamber and use a pressure balancing piston to regulate pressure fluctuations.</a:t>
            </a:r>
          </a:p>
          <a:p>
            <a:pPr marL="173062" indent="-173062">
              <a:buFontTx/>
              <a:buChar char="•"/>
            </a:pPr>
            <a:endParaRPr lang="en-US" altLang="en-US" dirty="0"/>
          </a:p>
          <a:p>
            <a:pPr marL="0" indent="0">
              <a:buFontTx/>
              <a:buNone/>
            </a:pPr>
            <a:r>
              <a:rPr lang="en-US" altLang="en-US" dirty="0"/>
              <a:t>Other types of PB valves including PB/Thermostatic valves have since been mfg. and plumbing codes have also been specified because of this invention.</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5</a:t>
            </a:fld>
            <a:endParaRPr lang="en-US"/>
          </a:p>
        </p:txBody>
      </p:sp>
    </p:spTree>
    <p:extLst>
      <p:ext uri="{BB962C8B-B14F-4D97-AF65-F5344CB8AC3E}">
        <p14:creationId xmlns:p14="http://schemas.microsoft.com/office/powerpoint/2010/main" val="357684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PB valves are now used in over 3 million Hotel rooms and many states have put standards in place to have PB valves installed in new construction or remodels.</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6</a:t>
            </a:fld>
            <a:endParaRPr lang="en-US"/>
          </a:p>
        </p:txBody>
      </p:sp>
    </p:spTree>
    <p:extLst>
      <p:ext uri="{BB962C8B-B14F-4D97-AF65-F5344CB8AC3E}">
        <p14:creationId xmlns:p14="http://schemas.microsoft.com/office/powerpoint/2010/main" val="226743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ASSE 1016 standards state that a credited valve must regulate temperature within +/- 3.6F degrees and have a mechanism that will prevent the control handle from being turned past a desired set position.</a:t>
            </a:r>
          </a:p>
          <a:p>
            <a:endParaRPr lang="en-US" altLang="en-US" dirty="0"/>
          </a:p>
          <a:p>
            <a:r>
              <a:rPr lang="en-US" altLang="en-US" dirty="0"/>
              <a:t>PB valves with an internal positive shut off have a lower possibility for cross over.</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8</a:t>
            </a:fld>
            <a:endParaRPr lang="en-US"/>
          </a:p>
        </p:txBody>
      </p:sp>
    </p:spTree>
    <p:extLst>
      <p:ext uri="{BB962C8B-B14F-4D97-AF65-F5344CB8AC3E}">
        <p14:creationId xmlns:p14="http://schemas.microsoft.com/office/powerpoint/2010/main" val="63557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LEED</a:t>
            </a:r>
          </a:p>
          <a:p>
            <a:pPr lvl="1" eaLnBrk="1" hangingPunct="1"/>
            <a:r>
              <a:rPr lang="en-US" altLang="en-US" dirty="0"/>
              <a:t>What is LEED?</a:t>
            </a:r>
          </a:p>
          <a:p>
            <a:pPr lvl="1" eaLnBrk="1" hangingPunct="1"/>
            <a:r>
              <a:rPr lang="en-US" altLang="en-US" dirty="0"/>
              <a:t>Why get LEED Certified?</a:t>
            </a:r>
          </a:p>
          <a:p>
            <a:pPr eaLnBrk="1" hangingPunct="1"/>
            <a:endParaRPr lang="en-US" altLang="en-US" dirty="0"/>
          </a:p>
          <a:p>
            <a:pPr eaLnBrk="1" hangingPunct="1"/>
            <a:r>
              <a:rPr lang="en-US" altLang="en-US" dirty="0"/>
              <a:t>Water Efficiency (WE) Credit 3</a:t>
            </a:r>
          </a:p>
          <a:p>
            <a:pPr lvl="1" eaLnBrk="1" hangingPunct="1"/>
            <a:r>
              <a:rPr lang="en-US" altLang="en-US" dirty="0"/>
              <a:t>What is LEED WE Credit 3</a:t>
            </a:r>
          </a:p>
          <a:p>
            <a:pPr lvl="1" eaLnBrk="1" hangingPunct="1"/>
            <a:r>
              <a:rPr lang="en-US" altLang="en-US" dirty="0"/>
              <a:t>How to get LEED credits for WE 3</a:t>
            </a:r>
          </a:p>
          <a:p>
            <a:pPr eaLnBrk="1" hangingPunct="1"/>
            <a:endParaRPr lang="en-US" altLang="en-US" dirty="0"/>
          </a:p>
          <a:p>
            <a:pPr eaLnBrk="1" hangingPunct="1"/>
            <a:r>
              <a:rPr lang="en-US" altLang="en-US" dirty="0"/>
              <a:t>Water Reduction Considerations</a:t>
            </a:r>
          </a:p>
          <a:p>
            <a:pPr eaLnBrk="1" hangingPunct="1"/>
            <a:endParaRPr lang="en-US" altLang="en-US" dirty="0"/>
          </a:p>
          <a:p>
            <a:pPr eaLnBrk="1" hangingPunct="1"/>
            <a:r>
              <a:rPr lang="en-US" altLang="en-US"/>
              <a:t>Benefits of Green Hospitality</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9</a:t>
            </a:fld>
            <a:endParaRPr lang="en-US"/>
          </a:p>
        </p:txBody>
      </p:sp>
    </p:spTree>
    <p:extLst>
      <p:ext uri="{BB962C8B-B14F-4D97-AF65-F5344CB8AC3E}">
        <p14:creationId xmlns:p14="http://schemas.microsoft.com/office/powerpoint/2010/main" val="361070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LEED is an internationally-recognized green building certification system that provides building owners and operators with a guideline of how constructing, operating and maintaining their building can have less of an impact on the environment. </a:t>
            </a:r>
          </a:p>
          <a:p>
            <a:endParaRPr lang="en-US" dirty="0"/>
          </a:p>
        </p:txBody>
      </p:sp>
      <p:sp>
        <p:nvSpPr>
          <p:cNvPr id="4" name="Slide Number Placeholder 3"/>
          <p:cNvSpPr>
            <a:spLocks noGrp="1"/>
          </p:cNvSpPr>
          <p:nvPr>
            <p:ph type="sldNum" sz="quarter" idx="5"/>
          </p:nvPr>
        </p:nvSpPr>
        <p:spPr/>
        <p:txBody>
          <a:bodyPr/>
          <a:lstStyle/>
          <a:p>
            <a:fld id="{23B290CF-BDB0-4560-B3F2-74F98A39A24A}" type="slidenum">
              <a:rPr lang="en-US" smtClean="0"/>
              <a:t>10</a:t>
            </a:fld>
            <a:endParaRPr lang="en-US"/>
          </a:p>
        </p:txBody>
      </p:sp>
    </p:spTree>
    <p:extLst>
      <p:ext uri="{BB962C8B-B14F-4D97-AF65-F5344CB8AC3E}">
        <p14:creationId xmlns:p14="http://schemas.microsoft.com/office/powerpoint/2010/main" val="1632716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Produ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10C9C-DCB5-47AE-AB7A-DEE19260354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2521"/>
          <a:stretch/>
        </p:blipFill>
        <p:spPr>
          <a:xfrm flipH="1">
            <a:off x="1996543" y="0"/>
            <a:ext cx="10195455" cy="6857999"/>
          </a:xfrm>
          <a:prstGeom prst="rect">
            <a:avLst/>
          </a:prstGeom>
        </p:spPr>
      </p:pic>
      <p:sp>
        <p:nvSpPr>
          <p:cNvPr id="31" name="Rectangle 30">
            <a:extLst>
              <a:ext uri="{FF2B5EF4-FFF2-40B4-BE49-F238E27FC236}">
                <a16:creationId xmlns:a16="http://schemas.microsoft.com/office/drawing/2014/main" id="{5E57E581-87CD-48C6-9FC5-A7A5D4F581FC}"/>
              </a:ext>
            </a:extLst>
          </p:cNvPr>
          <p:cNvSpPr/>
          <p:nvPr userDrawn="1"/>
        </p:nvSpPr>
        <p:spPr bwMode="auto">
          <a:xfrm rot="5400000">
            <a:off x="2666994" y="-2666998"/>
            <a:ext cx="6858005" cy="12192003"/>
          </a:xfrm>
          <a:prstGeom prst="rect">
            <a:avLst/>
          </a:prstGeom>
          <a:gradFill flip="none" rotWithShape="1">
            <a:gsLst>
              <a:gs pos="57000">
                <a:srgbClr val="232C3D">
                  <a:alpha val="58000"/>
                </a:srgbClr>
              </a:gs>
              <a:gs pos="31000">
                <a:schemeClr val="tx1">
                  <a:lumMod val="75000"/>
                </a:schemeClr>
              </a:gs>
              <a:gs pos="100000">
                <a:schemeClr val="tx1">
                  <a:alpha val="0"/>
                </a:schemeClr>
              </a:gs>
            </a:gsLst>
            <a:lin ang="16200000" scaled="1"/>
            <a:tileRect/>
          </a:gra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2" name="Title 1">
            <a:extLst>
              <a:ext uri="{FF2B5EF4-FFF2-40B4-BE49-F238E27FC236}">
                <a16:creationId xmlns:a16="http://schemas.microsoft.com/office/drawing/2014/main" id="{425D15DF-236E-4125-9332-D5B80C223B87}"/>
              </a:ext>
            </a:extLst>
          </p:cNvPr>
          <p:cNvSpPr>
            <a:spLocks noGrp="1"/>
          </p:cNvSpPr>
          <p:nvPr>
            <p:ph type="ctrTitle"/>
          </p:nvPr>
        </p:nvSpPr>
        <p:spPr>
          <a:xfrm>
            <a:off x="592661" y="2364582"/>
            <a:ext cx="5093764" cy="2213762"/>
          </a:xfrm>
        </p:spPr>
        <p:txBody>
          <a:bodyPr anchor="b">
            <a:noAutofit/>
          </a:bodyPr>
          <a:lstStyle>
            <a:lvl1pPr algn="l">
              <a:defRPr sz="4400">
                <a:solidFill>
                  <a:schemeClr val="bg1"/>
                </a:solidFill>
              </a:defRPr>
            </a:lvl1pPr>
          </a:lstStyle>
          <a:p>
            <a:r>
              <a:rPr lang="en-US" dirty="0"/>
              <a:t>Click to edit Master title style</a:t>
            </a:r>
          </a:p>
        </p:txBody>
      </p:sp>
      <p:sp>
        <p:nvSpPr>
          <p:cNvPr id="23" name="Subtitle 2">
            <a:extLst>
              <a:ext uri="{FF2B5EF4-FFF2-40B4-BE49-F238E27FC236}">
                <a16:creationId xmlns:a16="http://schemas.microsoft.com/office/drawing/2014/main" id="{E11F433F-8400-474D-B283-C0BEA0B0C2A1}"/>
              </a:ext>
            </a:extLst>
          </p:cNvPr>
          <p:cNvSpPr>
            <a:spLocks noGrp="1"/>
          </p:cNvSpPr>
          <p:nvPr>
            <p:ph type="subTitle" idx="1" hasCustomPrompt="1"/>
          </p:nvPr>
        </p:nvSpPr>
        <p:spPr>
          <a:xfrm>
            <a:off x="592661" y="4703578"/>
            <a:ext cx="5093764" cy="683617"/>
          </a:xfrm>
        </p:spPr>
        <p:txBody>
          <a:bodyPr>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4" name="Picture 23">
            <a:extLst>
              <a:ext uri="{FF2B5EF4-FFF2-40B4-BE49-F238E27FC236}">
                <a16:creationId xmlns:a16="http://schemas.microsoft.com/office/drawing/2014/main" id="{206CAF77-1FAA-450B-B1FF-26E3FF672003}"/>
              </a:ext>
            </a:extLst>
          </p:cNvPr>
          <p:cNvPicPr>
            <a:picLocks noChangeAspect="1"/>
          </p:cNvPicPr>
          <p:nvPr userDrawn="1"/>
        </p:nvPicPr>
        <p:blipFill rotWithShape="1">
          <a:blip r:embed="rId3" cstate="print">
            <a:biLevel thresh="25000"/>
            <a:extLst>
              <a:ext uri="{28A0092B-C50C-407E-A947-70E740481C1C}">
                <a14:useLocalDpi xmlns:a14="http://schemas.microsoft.com/office/drawing/2010/main"/>
              </a:ext>
            </a:extLst>
          </a:blip>
          <a:srcRect/>
          <a:stretch/>
        </p:blipFill>
        <p:spPr>
          <a:xfrm>
            <a:off x="707673" y="925418"/>
            <a:ext cx="2423285" cy="1357364"/>
          </a:xfrm>
          <a:prstGeom prst="rect">
            <a:avLst/>
          </a:prstGeom>
        </p:spPr>
      </p:pic>
      <p:sp>
        <p:nvSpPr>
          <p:cNvPr id="371" name="Rectangle 370">
            <a:extLst>
              <a:ext uri="{FF2B5EF4-FFF2-40B4-BE49-F238E27FC236}">
                <a16:creationId xmlns:a16="http://schemas.microsoft.com/office/drawing/2014/main" id="{C0DA1ECB-45CF-4855-BC4B-9745AC11B299}"/>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AAE629E-DBB3-4F10-B82C-2583CE8E32C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751443" y="3104425"/>
            <a:ext cx="6440555" cy="3753574"/>
          </a:xfrm>
          <a:prstGeom prst="rect">
            <a:avLst/>
          </a:prstGeom>
        </p:spPr>
      </p:pic>
    </p:spTree>
    <p:extLst>
      <p:ext uri="{BB962C8B-B14F-4D97-AF65-F5344CB8AC3E}">
        <p14:creationId xmlns:p14="http://schemas.microsoft.com/office/powerpoint/2010/main" val="247372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ox Content_Produc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52060" y="1808924"/>
            <a:ext cx="3764576" cy="74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4231524" y="1808924"/>
            <a:ext cx="3764576" cy="7495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18B6C1-CFF7-423B-99A1-6E70B2C41328}"/>
              </a:ext>
            </a:extLst>
          </p:cNvPr>
          <p:cNvSpPr/>
          <p:nvPr userDrawn="1"/>
        </p:nvSpPr>
        <p:spPr>
          <a:xfrm>
            <a:off x="8108562" y="1808924"/>
            <a:ext cx="3764576" cy="7495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3761"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4224003"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02456E7-3D86-4772-8976-DAA580D37EBC}"/>
              </a:ext>
            </a:extLst>
          </p:cNvPr>
          <p:cNvSpPr/>
          <p:nvPr userDrawn="1"/>
        </p:nvSpPr>
        <p:spPr>
          <a:xfrm>
            <a:off x="8104246"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02081"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4382323"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F4793B23-6EED-4438-97B0-BA3C624B145F}"/>
              </a:ext>
            </a:extLst>
          </p:cNvPr>
          <p:cNvSpPr>
            <a:spLocks noGrp="1"/>
          </p:cNvSpPr>
          <p:nvPr>
            <p:ph idx="14"/>
          </p:nvPr>
        </p:nvSpPr>
        <p:spPr>
          <a:xfrm>
            <a:off x="8262566"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02081" y="1921624"/>
            <a:ext cx="3447935" cy="510594"/>
          </a:xfrm>
        </p:spPr>
        <p:txBody>
          <a:bodyPr anchor="ctr"/>
          <a:lstStyle>
            <a:lvl1pPr marL="0" indent="0" algn="ctr">
              <a:buNone/>
              <a:defRPr sz="2000" b="1">
                <a:solidFill>
                  <a:schemeClr val="bg1"/>
                </a:solidFill>
              </a:defRPr>
            </a:lvl1pPr>
          </a:lstStyle>
          <a:p>
            <a:pPr lvl="0"/>
            <a:r>
              <a:rPr lang="en-US" dirty="0"/>
              <a:t>SECTION 1</a:t>
            </a:r>
          </a:p>
        </p:txBody>
      </p:sp>
      <p:sp>
        <p:nvSpPr>
          <p:cNvPr id="19"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4389844" y="1921624"/>
            <a:ext cx="3447935" cy="510594"/>
          </a:xfrm>
        </p:spPr>
        <p:txBody>
          <a:bodyPr anchor="ctr"/>
          <a:lstStyle>
            <a:lvl1pPr marL="0" indent="0" algn="ctr">
              <a:buNone/>
              <a:defRPr sz="2000" b="1">
                <a:solidFill>
                  <a:schemeClr val="bg1"/>
                </a:solidFill>
              </a:defRPr>
            </a:lvl1pPr>
          </a:lstStyle>
          <a:p>
            <a:pPr lvl="0"/>
            <a:r>
              <a:rPr lang="en-US" dirty="0"/>
              <a:t>SECTION 2</a:t>
            </a:r>
          </a:p>
        </p:txBody>
      </p:sp>
      <p:sp>
        <p:nvSpPr>
          <p:cNvPr id="20" name="Text Placeholder 15">
            <a:extLst>
              <a:ext uri="{FF2B5EF4-FFF2-40B4-BE49-F238E27FC236}">
                <a16:creationId xmlns:a16="http://schemas.microsoft.com/office/drawing/2014/main" id="{41ADBCE5-FA61-43C0-81DA-6E1BBAEC585A}"/>
              </a:ext>
            </a:extLst>
          </p:cNvPr>
          <p:cNvSpPr>
            <a:spLocks noGrp="1"/>
          </p:cNvSpPr>
          <p:nvPr>
            <p:ph type="body" sz="quarter" idx="17" hasCustomPrompt="1"/>
          </p:nvPr>
        </p:nvSpPr>
        <p:spPr>
          <a:xfrm>
            <a:off x="8272858" y="1921624"/>
            <a:ext cx="3447935" cy="510594"/>
          </a:xfrm>
        </p:spPr>
        <p:txBody>
          <a:bodyPr anchor="ctr"/>
          <a:lstStyle>
            <a:lvl1pPr marL="0" indent="0" algn="ctr">
              <a:buNone/>
              <a:defRPr sz="2000" b="1">
                <a:solidFill>
                  <a:schemeClr val="bg1"/>
                </a:solidFill>
              </a:defRPr>
            </a:lvl1pPr>
          </a:lstStyle>
          <a:p>
            <a:pPr lvl="0"/>
            <a:r>
              <a:rPr lang="en-US"/>
              <a:t>SECTION 3</a:t>
            </a:r>
            <a:endParaRPr lang="en-US" dirty="0"/>
          </a:p>
        </p:txBody>
      </p:sp>
    </p:spTree>
    <p:extLst>
      <p:ext uri="{BB962C8B-B14F-4D97-AF65-F5344CB8AC3E}">
        <p14:creationId xmlns:p14="http://schemas.microsoft.com/office/powerpoint/2010/main" val="158945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47910" y="1958009"/>
            <a:ext cx="5549926" cy="789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6286861" y="1958009"/>
            <a:ext cx="5549926" cy="789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7910"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6286861"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81314"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6520265"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81314" y="2090587"/>
            <a:ext cx="5083118" cy="510594"/>
          </a:xfrm>
        </p:spPr>
        <p:txBody>
          <a:bodyPr anchor="ctr"/>
          <a:lstStyle>
            <a:lvl1pPr marL="0" indent="0" algn="ctr">
              <a:buNone/>
              <a:defRPr sz="2000" b="1">
                <a:solidFill>
                  <a:schemeClr val="bg1"/>
                </a:solidFill>
              </a:defRPr>
            </a:lvl1pPr>
          </a:lstStyle>
          <a:p>
            <a:pPr lvl="0"/>
            <a:r>
              <a:rPr lang="en-US" dirty="0"/>
              <a:t>SECTION 1</a:t>
            </a:r>
          </a:p>
        </p:txBody>
      </p:sp>
      <p:sp>
        <p:nvSpPr>
          <p:cNvPr id="17"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6520265" y="2090587"/>
            <a:ext cx="5083118" cy="510594"/>
          </a:xfrm>
        </p:spPr>
        <p:txBody>
          <a:bodyPr anchor="ctr"/>
          <a:lstStyle>
            <a:lvl1pPr marL="0" indent="0" algn="ctr">
              <a:buNone/>
              <a:defRPr sz="2000" b="1">
                <a:solidFill>
                  <a:schemeClr val="bg1"/>
                </a:solidFill>
              </a:defRPr>
            </a:lvl1pPr>
          </a:lstStyle>
          <a:p>
            <a:pPr lvl="0"/>
            <a:r>
              <a:rPr lang="en-US" dirty="0"/>
              <a:t>SECTION 2</a:t>
            </a:r>
          </a:p>
        </p:txBody>
      </p:sp>
    </p:spTree>
    <p:extLst>
      <p:ext uri="{BB962C8B-B14F-4D97-AF65-F5344CB8AC3E}">
        <p14:creationId xmlns:p14="http://schemas.microsoft.com/office/powerpoint/2010/main" val="202294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ox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47910" y="1958009"/>
            <a:ext cx="5549926" cy="789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6286861" y="1958009"/>
            <a:ext cx="5549926" cy="7893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7910"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6286861"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81314"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6520265"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81314" y="2090587"/>
            <a:ext cx="5083118" cy="510594"/>
          </a:xfrm>
        </p:spPr>
        <p:txBody>
          <a:bodyPr anchor="ctr"/>
          <a:lstStyle>
            <a:lvl1pPr marL="0" indent="0" algn="ctr">
              <a:buNone/>
              <a:defRPr sz="2000" b="1">
                <a:solidFill>
                  <a:schemeClr val="bg1"/>
                </a:solidFill>
              </a:defRPr>
            </a:lvl1pPr>
          </a:lstStyle>
          <a:p>
            <a:pPr lvl="0"/>
            <a:r>
              <a:rPr lang="en-US" dirty="0"/>
              <a:t>SECTION 1</a:t>
            </a:r>
          </a:p>
        </p:txBody>
      </p:sp>
      <p:sp>
        <p:nvSpPr>
          <p:cNvPr id="17"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6520265" y="2090587"/>
            <a:ext cx="5083118" cy="510594"/>
          </a:xfrm>
        </p:spPr>
        <p:txBody>
          <a:bodyPr anchor="ctr"/>
          <a:lstStyle>
            <a:lvl1pPr marL="0" indent="0" algn="ctr">
              <a:buNone/>
              <a:defRPr sz="2000" b="1">
                <a:solidFill>
                  <a:schemeClr val="bg1"/>
                </a:solidFill>
              </a:defRPr>
            </a:lvl1pPr>
          </a:lstStyle>
          <a:p>
            <a:pPr lvl="0"/>
            <a:r>
              <a:rPr lang="en-US" dirty="0"/>
              <a:t>SECTION 2</a:t>
            </a:r>
          </a:p>
        </p:txBody>
      </p:sp>
    </p:spTree>
    <p:extLst>
      <p:ext uri="{BB962C8B-B14F-4D97-AF65-F5344CB8AC3E}">
        <p14:creationId xmlns:p14="http://schemas.microsoft.com/office/powerpoint/2010/main" val="3966200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ox Content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47910" y="1958009"/>
            <a:ext cx="5549926" cy="789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6286861" y="1958009"/>
            <a:ext cx="5549926" cy="789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7910"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6286861"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81314"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6520265"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81314" y="2090587"/>
            <a:ext cx="5083118" cy="510594"/>
          </a:xfrm>
        </p:spPr>
        <p:txBody>
          <a:bodyPr anchor="ctr"/>
          <a:lstStyle>
            <a:lvl1pPr marL="0" indent="0" algn="ctr">
              <a:buNone/>
              <a:defRPr sz="2000" b="1">
                <a:solidFill>
                  <a:schemeClr val="bg1"/>
                </a:solidFill>
              </a:defRPr>
            </a:lvl1pPr>
          </a:lstStyle>
          <a:p>
            <a:pPr lvl="0"/>
            <a:r>
              <a:rPr lang="en-US" dirty="0"/>
              <a:t>SECTION 1</a:t>
            </a:r>
          </a:p>
        </p:txBody>
      </p:sp>
      <p:sp>
        <p:nvSpPr>
          <p:cNvPr id="17"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6520265" y="2090587"/>
            <a:ext cx="5083118" cy="510594"/>
          </a:xfrm>
        </p:spPr>
        <p:txBody>
          <a:bodyPr anchor="ctr"/>
          <a:lstStyle>
            <a:lvl1pPr marL="0" indent="0" algn="ctr">
              <a:buNone/>
              <a:defRPr sz="2000" b="1">
                <a:solidFill>
                  <a:schemeClr val="bg1"/>
                </a:solidFill>
              </a:defRPr>
            </a:lvl1pPr>
          </a:lstStyle>
          <a:p>
            <a:pPr lvl="0"/>
            <a:r>
              <a:rPr lang="en-US" dirty="0"/>
              <a:t>SECTION 2</a:t>
            </a:r>
          </a:p>
        </p:txBody>
      </p:sp>
    </p:spTree>
    <p:extLst>
      <p:ext uri="{BB962C8B-B14F-4D97-AF65-F5344CB8AC3E}">
        <p14:creationId xmlns:p14="http://schemas.microsoft.com/office/powerpoint/2010/main" val="85980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Box Content_Produc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47910" y="1958009"/>
            <a:ext cx="5549926" cy="789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6286861" y="1958009"/>
            <a:ext cx="5549926" cy="789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7910"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6286861" y="1958009"/>
            <a:ext cx="5549926" cy="362928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81314"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6520265" y="3051198"/>
            <a:ext cx="5083118"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81314" y="2090587"/>
            <a:ext cx="5083118" cy="510594"/>
          </a:xfrm>
        </p:spPr>
        <p:txBody>
          <a:bodyPr anchor="ctr"/>
          <a:lstStyle>
            <a:lvl1pPr marL="0" indent="0" algn="ctr">
              <a:buNone/>
              <a:defRPr sz="2000" b="1">
                <a:solidFill>
                  <a:schemeClr val="bg1"/>
                </a:solidFill>
              </a:defRPr>
            </a:lvl1pPr>
          </a:lstStyle>
          <a:p>
            <a:pPr lvl="0"/>
            <a:r>
              <a:rPr lang="en-US" dirty="0"/>
              <a:t>SECTION 1</a:t>
            </a:r>
          </a:p>
        </p:txBody>
      </p:sp>
      <p:sp>
        <p:nvSpPr>
          <p:cNvPr id="17"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6520265" y="2090587"/>
            <a:ext cx="5083118" cy="510594"/>
          </a:xfrm>
        </p:spPr>
        <p:txBody>
          <a:bodyPr anchor="ctr"/>
          <a:lstStyle>
            <a:lvl1pPr marL="0" indent="0" algn="ctr">
              <a:buNone/>
              <a:defRPr sz="2000" b="1">
                <a:solidFill>
                  <a:schemeClr val="bg1"/>
                </a:solidFill>
              </a:defRPr>
            </a:lvl1pPr>
          </a:lstStyle>
          <a:p>
            <a:pPr lvl="0"/>
            <a:r>
              <a:rPr lang="en-US" dirty="0"/>
              <a:t>SECTION 2</a:t>
            </a:r>
          </a:p>
        </p:txBody>
      </p:sp>
    </p:spTree>
    <p:extLst>
      <p:ext uri="{BB962C8B-B14F-4D97-AF65-F5344CB8AC3E}">
        <p14:creationId xmlns:p14="http://schemas.microsoft.com/office/powerpoint/2010/main" val="28869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Section Content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1675020" y="2007647"/>
            <a:ext cx="4066458" cy="510594"/>
          </a:xfrm>
        </p:spPr>
        <p:txBody>
          <a:bodyPr anchor="ctr"/>
          <a:lstStyle>
            <a:lvl1pPr marL="0" indent="0" algn="l">
              <a:buNone/>
              <a:defRPr sz="2000" b="1">
                <a:solidFill>
                  <a:schemeClr val="tx2">
                    <a:lumMod val="75000"/>
                  </a:schemeClr>
                </a:solidFill>
              </a:defRPr>
            </a:lvl1pPr>
          </a:lstStyle>
          <a:p>
            <a:pPr lvl="0"/>
            <a:r>
              <a:rPr lang="en-US" dirty="0"/>
              <a:t>SECTION 1</a:t>
            </a:r>
          </a:p>
        </p:txBody>
      </p:sp>
      <p:sp>
        <p:nvSpPr>
          <p:cNvPr id="5" name="Oval 4">
            <a:extLst>
              <a:ext uri="{FF2B5EF4-FFF2-40B4-BE49-F238E27FC236}">
                <a16:creationId xmlns:a16="http://schemas.microsoft.com/office/drawing/2014/main" id="{F6EA24D1-7D60-4C8F-B527-E904B2D9F6E9}"/>
              </a:ext>
            </a:extLst>
          </p:cNvPr>
          <p:cNvSpPr/>
          <p:nvPr userDrawn="1"/>
        </p:nvSpPr>
        <p:spPr>
          <a:xfrm>
            <a:off x="423166" y="1759432"/>
            <a:ext cx="1023774" cy="1023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F306D07-69E3-4133-A0B1-50C36FBEAC57}"/>
              </a:ext>
            </a:extLst>
          </p:cNvPr>
          <p:cNvSpPr/>
          <p:nvPr userDrawn="1"/>
        </p:nvSpPr>
        <p:spPr>
          <a:xfrm>
            <a:off x="423166" y="3238763"/>
            <a:ext cx="1023774" cy="1023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F36141EE-DC1E-44C3-928A-20D46322D679}"/>
              </a:ext>
            </a:extLst>
          </p:cNvPr>
          <p:cNvSpPr/>
          <p:nvPr userDrawn="1"/>
        </p:nvSpPr>
        <p:spPr>
          <a:xfrm>
            <a:off x="423166" y="4718094"/>
            <a:ext cx="1023774" cy="10237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p:ph type="body" sz="quarter" idx="16" hasCustomPrompt="1"/>
          </p:nvPr>
        </p:nvSpPr>
        <p:spPr>
          <a:xfrm>
            <a:off x="1675020" y="3495353"/>
            <a:ext cx="4066458" cy="510594"/>
          </a:xfrm>
        </p:spPr>
        <p:txBody>
          <a:bodyPr anchor="ctr"/>
          <a:lstStyle>
            <a:lvl1pPr marL="0" indent="0" algn="l">
              <a:buNone/>
              <a:defRPr sz="2000" b="1">
                <a:solidFill>
                  <a:schemeClr val="tx2">
                    <a:lumMod val="75000"/>
                  </a:schemeClr>
                </a:solidFill>
              </a:defRPr>
            </a:lvl1pPr>
          </a:lstStyle>
          <a:p>
            <a:pPr lvl="0"/>
            <a:r>
              <a:rPr lang="en-US" dirty="0"/>
              <a:t>SECTION 2</a:t>
            </a:r>
          </a:p>
        </p:txBody>
      </p:sp>
      <p:sp>
        <p:nvSpPr>
          <p:cNvPr id="19" name="Text Placeholder 15">
            <a:extLst>
              <a:ext uri="{FF2B5EF4-FFF2-40B4-BE49-F238E27FC236}">
                <a16:creationId xmlns:a16="http://schemas.microsoft.com/office/drawing/2014/main" id="{D01CA542-8063-4FE7-97E1-B7049B94B8C0}"/>
              </a:ext>
            </a:extLst>
          </p:cNvPr>
          <p:cNvSpPr>
            <a:spLocks noGrp="1"/>
          </p:cNvSpPr>
          <p:nvPr>
            <p:ph type="body" sz="quarter" idx="17" hasCustomPrompt="1"/>
          </p:nvPr>
        </p:nvSpPr>
        <p:spPr>
          <a:xfrm>
            <a:off x="1675020" y="4970834"/>
            <a:ext cx="4066458" cy="510594"/>
          </a:xfrm>
        </p:spPr>
        <p:txBody>
          <a:bodyPr anchor="ctr"/>
          <a:lstStyle>
            <a:lvl1pPr marL="0" indent="0" algn="l">
              <a:buNone/>
              <a:defRPr sz="2000" b="1">
                <a:solidFill>
                  <a:schemeClr val="tx2">
                    <a:lumMod val="75000"/>
                  </a:schemeClr>
                </a:solidFill>
              </a:defRPr>
            </a:lvl1pPr>
          </a:lstStyle>
          <a:p>
            <a:pPr lvl="0"/>
            <a:r>
              <a:rPr lang="en-US" dirty="0"/>
              <a:t>SECTION 3</a:t>
            </a:r>
          </a:p>
        </p:txBody>
      </p:sp>
      <p:sp>
        <p:nvSpPr>
          <p:cNvPr id="20" name="Text Placeholder 15">
            <a:extLst>
              <a:ext uri="{FF2B5EF4-FFF2-40B4-BE49-F238E27FC236}">
                <a16:creationId xmlns:a16="http://schemas.microsoft.com/office/drawing/2014/main" id="{7C5143DE-F9B9-4092-A603-EAC094D58507}"/>
              </a:ext>
            </a:extLst>
          </p:cNvPr>
          <p:cNvSpPr>
            <a:spLocks noGrp="1"/>
          </p:cNvSpPr>
          <p:nvPr>
            <p:ph type="body" sz="quarter" idx="18" hasCustomPrompt="1"/>
          </p:nvPr>
        </p:nvSpPr>
        <p:spPr>
          <a:xfrm>
            <a:off x="7416094" y="2007647"/>
            <a:ext cx="4066458" cy="510594"/>
          </a:xfrm>
        </p:spPr>
        <p:txBody>
          <a:bodyPr anchor="ctr"/>
          <a:lstStyle>
            <a:lvl1pPr marL="0" indent="0" algn="l">
              <a:buNone/>
              <a:defRPr sz="2000" b="1">
                <a:solidFill>
                  <a:schemeClr val="tx2">
                    <a:lumMod val="75000"/>
                  </a:schemeClr>
                </a:solidFill>
              </a:defRPr>
            </a:lvl1pPr>
          </a:lstStyle>
          <a:p>
            <a:pPr lvl="0"/>
            <a:r>
              <a:rPr lang="en-US" dirty="0"/>
              <a:t>SECTION 4</a:t>
            </a:r>
          </a:p>
        </p:txBody>
      </p:sp>
      <p:sp>
        <p:nvSpPr>
          <p:cNvPr id="21" name="Oval 20">
            <a:extLst>
              <a:ext uri="{FF2B5EF4-FFF2-40B4-BE49-F238E27FC236}">
                <a16:creationId xmlns:a16="http://schemas.microsoft.com/office/drawing/2014/main" id="{7555F750-CF03-4596-A5B3-54A42F5FDD97}"/>
              </a:ext>
            </a:extLst>
          </p:cNvPr>
          <p:cNvSpPr/>
          <p:nvPr userDrawn="1"/>
        </p:nvSpPr>
        <p:spPr>
          <a:xfrm>
            <a:off x="6164240" y="1759432"/>
            <a:ext cx="1023774" cy="10237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6620A0D2-7259-40CA-8F86-A3E99810557D}"/>
              </a:ext>
            </a:extLst>
          </p:cNvPr>
          <p:cNvSpPr/>
          <p:nvPr userDrawn="1"/>
        </p:nvSpPr>
        <p:spPr>
          <a:xfrm>
            <a:off x="6164240" y="3238763"/>
            <a:ext cx="1023774" cy="10237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4F09A6B8-9CF9-4506-9991-FE323ACDB4AE}"/>
              </a:ext>
            </a:extLst>
          </p:cNvPr>
          <p:cNvSpPr/>
          <p:nvPr userDrawn="1"/>
        </p:nvSpPr>
        <p:spPr>
          <a:xfrm>
            <a:off x="6164240" y="4718094"/>
            <a:ext cx="1023774" cy="10237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4" name="Text Placeholder 15">
            <a:extLst>
              <a:ext uri="{FF2B5EF4-FFF2-40B4-BE49-F238E27FC236}">
                <a16:creationId xmlns:a16="http://schemas.microsoft.com/office/drawing/2014/main" id="{8BF1260D-F545-4A8E-9338-AA4AD1906582}"/>
              </a:ext>
            </a:extLst>
          </p:cNvPr>
          <p:cNvSpPr>
            <a:spLocks noGrp="1"/>
          </p:cNvSpPr>
          <p:nvPr>
            <p:ph type="body" sz="quarter" idx="19" hasCustomPrompt="1"/>
          </p:nvPr>
        </p:nvSpPr>
        <p:spPr>
          <a:xfrm>
            <a:off x="7416094" y="3495353"/>
            <a:ext cx="4066458" cy="510594"/>
          </a:xfrm>
        </p:spPr>
        <p:txBody>
          <a:bodyPr anchor="ctr"/>
          <a:lstStyle>
            <a:lvl1pPr marL="0" indent="0" algn="l">
              <a:buNone/>
              <a:defRPr sz="2000" b="1">
                <a:solidFill>
                  <a:schemeClr val="tx2">
                    <a:lumMod val="75000"/>
                  </a:schemeClr>
                </a:solidFill>
              </a:defRPr>
            </a:lvl1pPr>
          </a:lstStyle>
          <a:p>
            <a:pPr lvl="0"/>
            <a:r>
              <a:rPr lang="en-US" dirty="0"/>
              <a:t>SECTION 5</a:t>
            </a:r>
          </a:p>
        </p:txBody>
      </p:sp>
      <p:sp>
        <p:nvSpPr>
          <p:cNvPr id="25" name="Text Placeholder 15">
            <a:extLst>
              <a:ext uri="{FF2B5EF4-FFF2-40B4-BE49-F238E27FC236}">
                <a16:creationId xmlns:a16="http://schemas.microsoft.com/office/drawing/2014/main" id="{FFA81C0A-FA63-427F-9B20-A081280C6BD5}"/>
              </a:ext>
            </a:extLst>
          </p:cNvPr>
          <p:cNvSpPr>
            <a:spLocks noGrp="1"/>
          </p:cNvSpPr>
          <p:nvPr>
            <p:ph type="body" sz="quarter" idx="20" hasCustomPrompt="1"/>
          </p:nvPr>
        </p:nvSpPr>
        <p:spPr>
          <a:xfrm>
            <a:off x="7416094" y="4970834"/>
            <a:ext cx="4066458" cy="510594"/>
          </a:xfrm>
        </p:spPr>
        <p:txBody>
          <a:bodyPr anchor="ctr"/>
          <a:lstStyle>
            <a:lvl1pPr marL="0" indent="0" algn="l">
              <a:buNone/>
              <a:defRPr sz="2000" b="1">
                <a:solidFill>
                  <a:schemeClr val="tx2">
                    <a:lumMod val="75000"/>
                  </a:schemeClr>
                </a:solidFill>
              </a:defRPr>
            </a:lvl1pPr>
          </a:lstStyle>
          <a:p>
            <a:pPr lvl="0"/>
            <a:r>
              <a:rPr lang="en-US" dirty="0"/>
              <a:t>SECTION 6</a:t>
            </a:r>
          </a:p>
        </p:txBody>
      </p:sp>
    </p:spTree>
    <p:extLst>
      <p:ext uri="{BB962C8B-B14F-4D97-AF65-F5344CB8AC3E}">
        <p14:creationId xmlns:p14="http://schemas.microsoft.com/office/powerpoint/2010/main" val="488613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ection Content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1675020" y="1770581"/>
            <a:ext cx="4066458" cy="510594"/>
          </a:xfrm>
        </p:spPr>
        <p:txBody>
          <a:bodyPr anchor="ctr"/>
          <a:lstStyle>
            <a:lvl1pPr marL="0" indent="0" algn="l">
              <a:buNone/>
              <a:defRPr sz="2000" b="1">
                <a:solidFill>
                  <a:schemeClr val="tx2">
                    <a:lumMod val="75000"/>
                  </a:schemeClr>
                </a:solidFill>
              </a:defRPr>
            </a:lvl1pPr>
          </a:lstStyle>
          <a:p>
            <a:pPr lvl="0"/>
            <a:r>
              <a:rPr lang="en-US" dirty="0"/>
              <a:t>SECTION 1</a:t>
            </a:r>
          </a:p>
        </p:txBody>
      </p:sp>
      <p:sp>
        <p:nvSpPr>
          <p:cNvPr id="5" name="Oval 4">
            <a:extLst>
              <a:ext uri="{FF2B5EF4-FFF2-40B4-BE49-F238E27FC236}">
                <a16:creationId xmlns:a16="http://schemas.microsoft.com/office/drawing/2014/main" id="{F6EA24D1-7D60-4C8F-B527-E904B2D9F6E9}"/>
              </a:ext>
            </a:extLst>
          </p:cNvPr>
          <p:cNvSpPr/>
          <p:nvPr userDrawn="1"/>
        </p:nvSpPr>
        <p:spPr>
          <a:xfrm>
            <a:off x="423166" y="1522366"/>
            <a:ext cx="1023774" cy="1023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F306D07-69E3-4133-A0B1-50C36FBEAC57}"/>
              </a:ext>
            </a:extLst>
          </p:cNvPr>
          <p:cNvSpPr/>
          <p:nvPr userDrawn="1"/>
        </p:nvSpPr>
        <p:spPr>
          <a:xfrm>
            <a:off x="423166" y="3972542"/>
            <a:ext cx="1023774" cy="10237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p:ph type="body" sz="quarter" idx="16" hasCustomPrompt="1"/>
          </p:nvPr>
        </p:nvSpPr>
        <p:spPr>
          <a:xfrm>
            <a:off x="1675020" y="4229132"/>
            <a:ext cx="4066458" cy="510594"/>
          </a:xfrm>
        </p:spPr>
        <p:txBody>
          <a:bodyPr anchor="ctr"/>
          <a:lstStyle>
            <a:lvl1pPr marL="0" indent="0" algn="l">
              <a:buNone/>
              <a:defRPr sz="2000" b="1">
                <a:solidFill>
                  <a:schemeClr val="tx2">
                    <a:lumMod val="75000"/>
                  </a:schemeClr>
                </a:solidFill>
              </a:defRPr>
            </a:lvl1pPr>
          </a:lstStyle>
          <a:p>
            <a:pPr lvl="0"/>
            <a:r>
              <a:rPr lang="en-US" dirty="0"/>
              <a:t>SECTION 2</a:t>
            </a:r>
          </a:p>
        </p:txBody>
      </p:sp>
      <p:sp>
        <p:nvSpPr>
          <p:cNvPr id="20" name="Text Placeholder 15">
            <a:extLst>
              <a:ext uri="{FF2B5EF4-FFF2-40B4-BE49-F238E27FC236}">
                <a16:creationId xmlns:a16="http://schemas.microsoft.com/office/drawing/2014/main" id="{7C5143DE-F9B9-4092-A603-EAC094D58507}"/>
              </a:ext>
            </a:extLst>
          </p:cNvPr>
          <p:cNvSpPr>
            <a:spLocks noGrp="1"/>
          </p:cNvSpPr>
          <p:nvPr>
            <p:ph type="body" sz="quarter" idx="18" hasCustomPrompt="1"/>
          </p:nvPr>
        </p:nvSpPr>
        <p:spPr>
          <a:xfrm>
            <a:off x="7416094" y="1770581"/>
            <a:ext cx="4066458" cy="510594"/>
          </a:xfrm>
        </p:spPr>
        <p:txBody>
          <a:bodyPr anchor="ctr"/>
          <a:lstStyle>
            <a:lvl1pPr marL="0" indent="0" algn="l">
              <a:buNone/>
              <a:defRPr sz="2000" b="1">
                <a:solidFill>
                  <a:schemeClr val="tx2">
                    <a:lumMod val="75000"/>
                  </a:schemeClr>
                </a:solidFill>
              </a:defRPr>
            </a:lvl1pPr>
          </a:lstStyle>
          <a:p>
            <a:pPr lvl="0"/>
            <a:r>
              <a:rPr lang="en-US" dirty="0"/>
              <a:t>SECTION 3</a:t>
            </a:r>
          </a:p>
        </p:txBody>
      </p:sp>
      <p:sp>
        <p:nvSpPr>
          <p:cNvPr id="21" name="Oval 20">
            <a:extLst>
              <a:ext uri="{FF2B5EF4-FFF2-40B4-BE49-F238E27FC236}">
                <a16:creationId xmlns:a16="http://schemas.microsoft.com/office/drawing/2014/main" id="{7555F750-CF03-4596-A5B3-54A42F5FDD97}"/>
              </a:ext>
            </a:extLst>
          </p:cNvPr>
          <p:cNvSpPr/>
          <p:nvPr userDrawn="1"/>
        </p:nvSpPr>
        <p:spPr>
          <a:xfrm>
            <a:off x="6164240" y="1522366"/>
            <a:ext cx="1023774" cy="1023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6620A0D2-7259-40CA-8F86-A3E99810557D}"/>
              </a:ext>
            </a:extLst>
          </p:cNvPr>
          <p:cNvSpPr/>
          <p:nvPr userDrawn="1"/>
        </p:nvSpPr>
        <p:spPr>
          <a:xfrm>
            <a:off x="6164240" y="3972542"/>
            <a:ext cx="1023774" cy="10237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4" name="Text Placeholder 15">
            <a:extLst>
              <a:ext uri="{FF2B5EF4-FFF2-40B4-BE49-F238E27FC236}">
                <a16:creationId xmlns:a16="http://schemas.microsoft.com/office/drawing/2014/main" id="{8BF1260D-F545-4A8E-9338-AA4AD1906582}"/>
              </a:ext>
            </a:extLst>
          </p:cNvPr>
          <p:cNvSpPr>
            <a:spLocks noGrp="1"/>
          </p:cNvSpPr>
          <p:nvPr>
            <p:ph type="body" sz="quarter" idx="19" hasCustomPrompt="1"/>
          </p:nvPr>
        </p:nvSpPr>
        <p:spPr>
          <a:xfrm>
            <a:off x="7416094" y="4229132"/>
            <a:ext cx="4066458" cy="510594"/>
          </a:xfrm>
        </p:spPr>
        <p:txBody>
          <a:bodyPr anchor="ctr"/>
          <a:lstStyle>
            <a:lvl1pPr marL="0" indent="0" algn="l">
              <a:buNone/>
              <a:defRPr sz="2000" b="1">
                <a:solidFill>
                  <a:schemeClr val="tx2">
                    <a:lumMod val="75000"/>
                  </a:schemeClr>
                </a:solidFill>
              </a:defRPr>
            </a:lvl1pPr>
          </a:lstStyle>
          <a:p>
            <a:pPr lvl="0"/>
            <a:r>
              <a:rPr lang="en-US" dirty="0"/>
              <a:t>SECTION 4</a:t>
            </a:r>
          </a:p>
        </p:txBody>
      </p:sp>
      <p:sp>
        <p:nvSpPr>
          <p:cNvPr id="4" name="Content Placeholder 3">
            <a:extLst>
              <a:ext uri="{FF2B5EF4-FFF2-40B4-BE49-F238E27FC236}">
                <a16:creationId xmlns:a16="http://schemas.microsoft.com/office/drawing/2014/main" id="{2E5FE2B2-BE72-8047-A278-FEF2967B349F}"/>
              </a:ext>
            </a:extLst>
          </p:cNvPr>
          <p:cNvSpPr>
            <a:spLocks noGrp="1"/>
          </p:cNvSpPr>
          <p:nvPr>
            <p:ph sz="quarter" idx="20"/>
          </p:nvPr>
        </p:nvSpPr>
        <p:spPr>
          <a:xfrm>
            <a:off x="1674813" y="2404181"/>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
        <p:nvSpPr>
          <p:cNvPr id="17" name="Content Placeholder 3">
            <a:extLst>
              <a:ext uri="{FF2B5EF4-FFF2-40B4-BE49-F238E27FC236}">
                <a16:creationId xmlns:a16="http://schemas.microsoft.com/office/drawing/2014/main" id="{F5F19FA2-2C3A-D04F-8CC9-5F77FBF04D31}"/>
              </a:ext>
            </a:extLst>
          </p:cNvPr>
          <p:cNvSpPr>
            <a:spLocks noGrp="1"/>
          </p:cNvSpPr>
          <p:nvPr>
            <p:ph sz="quarter" idx="21"/>
          </p:nvPr>
        </p:nvSpPr>
        <p:spPr>
          <a:xfrm>
            <a:off x="7415377" y="2399032"/>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
        <p:nvSpPr>
          <p:cNvPr id="26" name="Content Placeholder 3">
            <a:extLst>
              <a:ext uri="{FF2B5EF4-FFF2-40B4-BE49-F238E27FC236}">
                <a16:creationId xmlns:a16="http://schemas.microsoft.com/office/drawing/2014/main" id="{02E2ACDF-762C-2644-B9A6-24A208570274}"/>
              </a:ext>
            </a:extLst>
          </p:cNvPr>
          <p:cNvSpPr>
            <a:spLocks noGrp="1"/>
          </p:cNvSpPr>
          <p:nvPr>
            <p:ph sz="quarter" idx="22"/>
          </p:nvPr>
        </p:nvSpPr>
        <p:spPr>
          <a:xfrm>
            <a:off x="1674813" y="4825659"/>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
        <p:nvSpPr>
          <p:cNvPr id="27" name="Content Placeholder 3">
            <a:extLst>
              <a:ext uri="{FF2B5EF4-FFF2-40B4-BE49-F238E27FC236}">
                <a16:creationId xmlns:a16="http://schemas.microsoft.com/office/drawing/2014/main" id="{AA29C95E-6CC1-6D49-8787-A591D350D8E5}"/>
              </a:ext>
            </a:extLst>
          </p:cNvPr>
          <p:cNvSpPr>
            <a:spLocks noGrp="1"/>
          </p:cNvSpPr>
          <p:nvPr>
            <p:ph sz="quarter" idx="23"/>
          </p:nvPr>
        </p:nvSpPr>
        <p:spPr>
          <a:xfrm>
            <a:off x="7415377" y="4820510"/>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Tree>
    <p:extLst>
      <p:ext uri="{BB962C8B-B14F-4D97-AF65-F5344CB8AC3E}">
        <p14:creationId xmlns:p14="http://schemas.microsoft.com/office/powerpoint/2010/main" val="3605587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Sectio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1675020" y="1770581"/>
            <a:ext cx="4066458" cy="510594"/>
          </a:xfrm>
        </p:spPr>
        <p:txBody>
          <a:bodyPr anchor="ctr"/>
          <a:lstStyle>
            <a:lvl1pPr marL="0" indent="0" algn="l">
              <a:buNone/>
              <a:defRPr sz="2000" b="1">
                <a:solidFill>
                  <a:schemeClr val="tx2">
                    <a:lumMod val="75000"/>
                  </a:schemeClr>
                </a:solidFill>
              </a:defRPr>
            </a:lvl1pPr>
          </a:lstStyle>
          <a:p>
            <a:pPr lvl="0"/>
            <a:r>
              <a:rPr lang="en-US" dirty="0"/>
              <a:t>SECTION 1</a:t>
            </a:r>
          </a:p>
        </p:txBody>
      </p:sp>
      <p:sp>
        <p:nvSpPr>
          <p:cNvPr id="5" name="Oval 4">
            <a:extLst>
              <a:ext uri="{FF2B5EF4-FFF2-40B4-BE49-F238E27FC236}">
                <a16:creationId xmlns:a16="http://schemas.microsoft.com/office/drawing/2014/main" id="{F6EA24D1-7D60-4C8F-B527-E904B2D9F6E9}"/>
              </a:ext>
            </a:extLst>
          </p:cNvPr>
          <p:cNvSpPr/>
          <p:nvPr userDrawn="1"/>
        </p:nvSpPr>
        <p:spPr>
          <a:xfrm>
            <a:off x="423166" y="1522366"/>
            <a:ext cx="1023774" cy="1023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F306D07-69E3-4133-A0B1-50C36FBEAC57}"/>
              </a:ext>
            </a:extLst>
          </p:cNvPr>
          <p:cNvSpPr/>
          <p:nvPr userDrawn="1"/>
        </p:nvSpPr>
        <p:spPr>
          <a:xfrm>
            <a:off x="423166" y="3972542"/>
            <a:ext cx="1023774" cy="10237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p:ph type="body" sz="quarter" idx="16" hasCustomPrompt="1"/>
          </p:nvPr>
        </p:nvSpPr>
        <p:spPr>
          <a:xfrm>
            <a:off x="1675020" y="4229132"/>
            <a:ext cx="4066458" cy="510594"/>
          </a:xfrm>
        </p:spPr>
        <p:txBody>
          <a:bodyPr anchor="ctr"/>
          <a:lstStyle>
            <a:lvl1pPr marL="0" indent="0" algn="l">
              <a:buNone/>
              <a:defRPr sz="2000" b="1">
                <a:solidFill>
                  <a:schemeClr val="tx2">
                    <a:lumMod val="75000"/>
                  </a:schemeClr>
                </a:solidFill>
              </a:defRPr>
            </a:lvl1pPr>
          </a:lstStyle>
          <a:p>
            <a:pPr lvl="0"/>
            <a:r>
              <a:rPr lang="en-US" dirty="0"/>
              <a:t>SECTION 2</a:t>
            </a:r>
          </a:p>
        </p:txBody>
      </p:sp>
      <p:sp>
        <p:nvSpPr>
          <p:cNvPr id="20" name="Text Placeholder 15">
            <a:extLst>
              <a:ext uri="{FF2B5EF4-FFF2-40B4-BE49-F238E27FC236}">
                <a16:creationId xmlns:a16="http://schemas.microsoft.com/office/drawing/2014/main" id="{7C5143DE-F9B9-4092-A603-EAC094D58507}"/>
              </a:ext>
            </a:extLst>
          </p:cNvPr>
          <p:cNvSpPr>
            <a:spLocks noGrp="1"/>
          </p:cNvSpPr>
          <p:nvPr>
            <p:ph type="body" sz="quarter" idx="18" hasCustomPrompt="1"/>
          </p:nvPr>
        </p:nvSpPr>
        <p:spPr>
          <a:xfrm>
            <a:off x="7416094" y="1770581"/>
            <a:ext cx="4066458" cy="510594"/>
          </a:xfrm>
        </p:spPr>
        <p:txBody>
          <a:bodyPr anchor="ctr"/>
          <a:lstStyle>
            <a:lvl1pPr marL="0" indent="0" algn="l">
              <a:buNone/>
              <a:defRPr sz="2000" b="1">
                <a:solidFill>
                  <a:schemeClr val="tx2">
                    <a:lumMod val="75000"/>
                  </a:schemeClr>
                </a:solidFill>
              </a:defRPr>
            </a:lvl1pPr>
          </a:lstStyle>
          <a:p>
            <a:pPr lvl="0"/>
            <a:r>
              <a:rPr lang="en-US" dirty="0"/>
              <a:t>SECTION 3</a:t>
            </a:r>
          </a:p>
        </p:txBody>
      </p:sp>
      <p:sp>
        <p:nvSpPr>
          <p:cNvPr id="21" name="Oval 20">
            <a:extLst>
              <a:ext uri="{FF2B5EF4-FFF2-40B4-BE49-F238E27FC236}">
                <a16:creationId xmlns:a16="http://schemas.microsoft.com/office/drawing/2014/main" id="{7555F750-CF03-4596-A5B3-54A42F5FDD97}"/>
              </a:ext>
            </a:extLst>
          </p:cNvPr>
          <p:cNvSpPr/>
          <p:nvPr userDrawn="1"/>
        </p:nvSpPr>
        <p:spPr>
          <a:xfrm>
            <a:off x="6164240" y="1522366"/>
            <a:ext cx="1023774" cy="1023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6620A0D2-7259-40CA-8F86-A3E99810557D}"/>
              </a:ext>
            </a:extLst>
          </p:cNvPr>
          <p:cNvSpPr/>
          <p:nvPr userDrawn="1"/>
        </p:nvSpPr>
        <p:spPr>
          <a:xfrm>
            <a:off x="6164240" y="3972542"/>
            <a:ext cx="1023774" cy="10237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4" name="Text Placeholder 15">
            <a:extLst>
              <a:ext uri="{FF2B5EF4-FFF2-40B4-BE49-F238E27FC236}">
                <a16:creationId xmlns:a16="http://schemas.microsoft.com/office/drawing/2014/main" id="{8BF1260D-F545-4A8E-9338-AA4AD1906582}"/>
              </a:ext>
            </a:extLst>
          </p:cNvPr>
          <p:cNvSpPr>
            <a:spLocks noGrp="1"/>
          </p:cNvSpPr>
          <p:nvPr>
            <p:ph type="body" sz="quarter" idx="19" hasCustomPrompt="1"/>
          </p:nvPr>
        </p:nvSpPr>
        <p:spPr>
          <a:xfrm>
            <a:off x="7416094" y="4229132"/>
            <a:ext cx="4066458" cy="510594"/>
          </a:xfrm>
        </p:spPr>
        <p:txBody>
          <a:bodyPr anchor="ctr"/>
          <a:lstStyle>
            <a:lvl1pPr marL="0" indent="0" algn="l">
              <a:buNone/>
              <a:defRPr sz="2000" b="1">
                <a:solidFill>
                  <a:schemeClr val="tx2">
                    <a:lumMod val="75000"/>
                  </a:schemeClr>
                </a:solidFill>
              </a:defRPr>
            </a:lvl1pPr>
          </a:lstStyle>
          <a:p>
            <a:pPr lvl="0"/>
            <a:r>
              <a:rPr lang="en-US" dirty="0"/>
              <a:t>SECTION 4</a:t>
            </a:r>
          </a:p>
        </p:txBody>
      </p:sp>
      <p:sp>
        <p:nvSpPr>
          <p:cNvPr id="4" name="Content Placeholder 3">
            <a:extLst>
              <a:ext uri="{FF2B5EF4-FFF2-40B4-BE49-F238E27FC236}">
                <a16:creationId xmlns:a16="http://schemas.microsoft.com/office/drawing/2014/main" id="{2E5FE2B2-BE72-8047-A278-FEF2967B349F}"/>
              </a:ext>
            </a:extLst>
          </p:cNvPr>
          <p:cNvSpPr>
            <a:spLocks noGrp="1"/>
          </p:cNvSpPr>
          <p:nvPr>
            <p:ph sz="quarter" idx="20"/>
          </p:nvPr>
        </p:nvSpPr>
        <p:spPr>
          <a:xfrm>
            <a:off x="1674813" y="2404181"/>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
        <p:nvSpPr>
          <p:cNvPr id="17" name="Content Placeholder 3">
            <a:extLst>
              <a:ext uri="{FF2B5EF4-FFF2-40B4-BE49-F238E27FC236}">
                <a16:creationId xmlns:a16="http://schemas.microsoft.com/office/drawing/2014/main" id="{F5F19FA2-2C3A-D04F-8CC9-5F77FBF04D31}"/>
              </a:ext>
            </a:extLst>
          </p:cNvPr>
          <p:cNvSpPr>
            <a:spLocks noGrp="1"/>
          </p:cNvSpPr>
          <p:nvPr>
            <p:ph sz="quarter" idx="21"/>
          </p:nvPr>
        </p:nvSpPr>
        <p:spPr>
          <a:xfrm>
            <a:off x="7415377" y="2399032"/>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
        <p:nvSpPr>
          <p:cNvPr id="26" name="Content Placeholder 3">
            <a:extLst>
              <a:ext uri="{FF2B5EF4-FFF2-40B4-BE49-F238E27FC236}">
                <a16:creationId xmlns:a16="http://schemas.microsoft.com/office/drawing/2014/main" id="{02E2ACDF-762C-2644-B9A6-24A208570274}"/>
              </a:ext>
            </a:extLst>
          </p:cNvPr>
          <p:cNvSpPr>
            <a:spLocks noGrp="1"/>
          </p:cNvSpPr>
          <p:nvPr>
            <p:ph sz="quarter" idx="22"/>
          </p:nvPr>
        </p:nvSpPr>
        <p:spPr>
          <a:xfrm>
            <a:off x="1674813" y="4825659"/>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
        <p:nvSpPr>
          <p:cNvPr id="27" name="Content Placeholder 3">
            <a:extLst>
              <a:ext uri="{FF2B5EF4-FFF2-40B4-BE49-F238E27FC236}">
                <a16:creationId xmlns:a16="http://schemas.microsoft.com/office/drawing/2014/main" id="{AA29C95E-6CC1-6D49-8787-A591D350D8E5}"/>
              </a:ext>
            </a:extLst>
          </p:cNvPr>
          <p:cNvSpPr>
            <a:spLocks noGrp="1"/>
          </p:cNvSpPr>
          <p:nvPr>
            <p:ph sz="quarter" idx="23"/>
          </p:nvPr>
        </p:nvSpPr>
        <p:spPr>
          <a:xfrm>
            <a:off x="7415377" y="4820510"/>
            <a:ext cx="4067175" cy="1151819"/>
          </a:xfrm>
        </p:spPr>
        <p:txBody>
          <a:bodyPr/>
          <a:lstStyle>
            <a:lvl1pPr marL="0" indent="0">
              <a:buNone/>
              <a:defRPr sz="1800">
                <a:solidFill>
                  <a:srgbClr val="41424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Tree>
    <p:extLst>
      <p:ext uri="{BB962C8B-B14F-4D97-AF65-F5344CB8AC3E}">
        <p14:creationId xmlns:p14="http://schemas.microsoft.com/office/powerpoint/2010/main" val="334167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ectio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779583" y="4535706"/>
            <a:ext cx="3032186" cy="510594"/>
          </a:xfrm>
        </p:spPr>
        <p:txBody>
          <a:bodyPr anchor="ctr"/>
          <a:lstStyle>
            <a:lvl1pPr marL="0" indent="0" algn="ctr">
              <a:buNone/>
              <a:defRPr sz="2000" b="1">
                <a:solidFill>
                  <a:schemeClr val="accent1"/>
                </a:solidFill>
              </a:defRPr>
            </a:lvl1pPr>
          </a:lstStyle>
          <a:p>
            <a:pPr lvl="0"/>
            <a:r>
              <a:rPr lang="en-US" dirty="0"/>
              <a:t>SECTION 1</a:t>
            </a:r>
          </a:p>
        </p:txBody>
      </p:sp>
      <p:sp>
        <p:nvSpPr>
          <p:cNvPr id="5" name="Oval 4">
            <a:extLst>
              <a:ext uri="{FF2B5EF4-FFF2-40B4-BE49-F238E27FC236}">
                <a16:creationId xmlns:a16="http://schemas.microsoft.com/office/drawing/2014/main" id="{F6EA24D1-7D60-4C8F-B527-E904B2D9F6E9}"/>
              </a:ext>
            </a:extLst>
          </p:cNvPr>
          <p:cNvSpPr/>
          <p:nvPr userDrawn="1"/>
        </p:nvSpPr>
        <p:spPr>
          <a:xfrm>
            <a:off x="4957785" y="2080361"/>
            <a:ext cx="2243231" cy="224323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F306D07-69E3-4133-A0B1-50C36FBEAC57}"/>
              </a:ext>
            </a:extLst>
          </p:cNvPr>
          <p:cNvSpPr/>
          <p:nvPr userDrawn="1"/>
        </p:nvSpPr>
        <p:spPr>
          <a:xfrm>
            <a:off x="1174061" y="2080361"/>
            <a:ext cx="2243231" cy="22432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F36141EE-DC1E-44C3-928A-20D46322D679}"/>
              </a:ext>
            </a:extLst>
          </p:cNvPr>
          <p:cNvSpPr/>
          <p:nvPr userDrawn="1"/>
        </p:nvSpPr>
        <p:spPr>
          <a:xfrm>
            <a:off x="8741509" y="2080361"/>
            <a:ext cx="2243231" cy="2243231"/>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userDrawn="1">
            <p:ph type="body" sz="quarter" idx="16" hasCustomPrompt="1"/>
          </p:nvPr>
        </p:nvSpPr>
        <p:spPr>
          <a:xfrm>
            <a:off x="4563307" y="4535706"/>
            <a:ext cx="3032186" cy="510594"/>
          </a:xfrm>
        </p:spPr>
        <p:txBody>
          <a:bodyPr anchor="ctr"/>
          <a:lstStyle>
            <a:lvl1pPr marL="0" indent="0" algn="ctr">
              <a:buNone/>
              <a:defRPr sz="2000" b="1">
                <a:solidFill>
                  <a:schemeClr val="tx2"/>
                </a:solidFill>
              </a:defRPr>
            </a:lvl1pPr>
          </a:lstStyle>
          <a:p>
            <a:pPr lvl="0"/>
            <a:r>
              <a:rPr lang="en-US" dirty="0"/>
              <a:t>SECTION 2</a:t>
            </a:r>
          </a:p>
        </p:txBody>
      </p:sp>
      <p:sp>
        <p:nvSpPr>
          <p:cNvPr id="19" name="Text Placeholder 15">
            <a:extLst>
              <a:ext uri="{FF2B5EF4-FFF2-40B4-BE49-F238E27FC236}">
                <a16:creationId xmlns:a16="http://schemas.microsoft.com/office/drawing/2014/main" id="{D01CA542-8063-4FE7-97E1-B7049B94B8C0}"/>
              </a:ext>
            </a:extLst>
          </p:cNvPr>
          <p:cNvSpPr>
            <a:spLocks noGrp="1"/>
          </p:cNvSpPr>
          <p:nvPr userDrawn="1">
            <p:ph type="body" sz="quarter" idx="17" hasCustomPrompt="1"/>
          </p:nvPr>
        </p:nvSpPr>
        <p:spPr>
          <a:xfrm>
            <a:off x="8347031" y="4535706"/>
            <a:ext cx="3032186" cy="510594"/>
          </a:xfrm>
        </p:spPr>
        <p:txBody>
          <a:bodyPr anchor="ctr"/>
          <a:lstStyle>
            <a:lvl1pPr marL="0" indent="0" algn="ctr">
              <a:buNone/>
              <a:defRPr sz="2000" b="1">
                <a:solidFill>
                  <a:schemeClr val="tx2">
                    <a:lumMod val="50000"/>
                  </a:schemeClr>
                </a:solidFill>
              </a:defRPr>
            </a:lvl1pPr>
          </a:lstStyle>
          <a:p>
            <a:pPr lvl="0"/>
            <a:r>
              <a:rPr lang="en-US" dirty="0"/>
              <a:t>SECTION 3</a:t>
            </a:r>
          </a:p>
        </p:txBody>
      </p:sp>
    </p:spTree>
    <p:extLst>
      <p:ext uri="{BB962C8B-B14F-4D97-AF65-F5344CB8AC3E}">
        <p14:creationId xmlns:p14="http://schemas.microsoft.com/office/powerpoint/2010/main" val="1073456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ection Content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779583" y="4535706"/>
            <a:ext cx="3032186" cy="510594"/>
          </a:xfrm>
        </p:spPr>
        <p:txBody>
          <a:bodyPr anchor="ctr"/>
          <a:lstStyle>
            <a:lvl1pPr marL="0" indent="0" algn="ctr">
              <a:buNone/>
              <a:defRPr sz="2000" b="1">
                <a:solidFill>
                  <a:schemeClr val="accent1"/>
                </a:solidFill>
              </a:defRPr>
            </a:lvl1pPr>
          </a:lstStyle>
          <a:p>
            <a:pPr lvl="0"/>
            <a:r>
              <a:rPr lang="en-US" dirty="0"/>
              <a:t>SECTION 1</a:t>
            </a:r>
          </a:p>
        </p:txBody>
      </p:sp>
      <p:sp>
        <p:nvSpPr>
          <p:cNvPr id="5" name="Oval 4">
            <a:extLst>
              <a:ext uri="{FF2B5EF4-FFF2-40B4-BE49-F238E27FC236}">
                <a16:creationId xmlns:a16="http://schemas.microsoft.com/office/drawing/2014/main" id="{F6EA24D1-7D60-4C8F-B527-E904B2D9F6E9}"/>
              </a:ext>
            </a:extLst>
          </p:cNvPr>
          <p:cNvSpPr/>
          <p:nvPr userDrawn="1"/>
        </p:nvSpPr>
        <p:spPr>
          <a:xfrm>
            <a:off x="4957785" y="2080361"/>
            <a:ext cx="2243231" cy="22432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F306D07-69E3-4133-A0B1-50C36FBEAC57}"/>
              </a:ext>
            </a:extLst>
          </p:cNvPr>
          <p:cNvSpPr/>
          <p:nvPr userDrawn="1"/>
        </p:nvSpPr>
        <p:spPr>
          <a:xfrm>
            <a:off x="1174061" y="2080361"/>
            <a:ext cx="2243231" cy="22432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F36141EE-DC1E-44C3-928A-20D46322D679}"/>
              </a:ext>
            </a:extLst>
          </p:cNvPr>
          <p:cNvSpPr/>
          <p:nvPr userDrawn="1"/>
        </p:nvSpPr>
        <p:spPr>
          <a:xfrm>
            <a:off x="8741509" y="2080361"/>
            <a:ext cx="2243231" cy="2243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userDrawn="1">
            <p:ph type="body" sz="quarter" idx="16" hasCustomPrompt="1"/>
          </p:nvPr>
        </p:nvSpPr>
        <p:spPr>
          <a:xfrm>
            <a:off x="4563307" y="4535706"/>
            <a:ext cx="3032186" cy="510594"/>
          </a:xfrm>
        </p:spPr>
        <p:txBody>
          <a:bodyPr anchor="ctr"/>
          <a:lstStyle>
            <a:lvl1pPr marL="0" indent="0" algn="ctr">
              <a:buNone/>
              <a:defRPr sz="2000" b="1">
                <a:solidFill>
                  <a:schemeClr val="accent3"/>
                </a:solidFill>
              </a:defRPr>
            </a:lvl1pPr>
          </a:lstStyle>
          <a:p>
            <a:pPr lvl="0"/>
            <a:r>
              <a:rPr lang="en-US" dirty="0"/>
              <a:t>SECTION 2</a:t>
            </a:r>
          </a:p>
        </p:txBody>
      </p:sp>
      <p:sp>
        <p:nvSpPr>
          <p:cNvPr id="19" name="Text Placeholder 15">
            <a:extLst>
              <a:ext uri="{FF2B5EF4-FFF2-40B4-BE49-F238E27FC236}">
                <a16:creationId xmlns:a16="http://schemas.microsoft.com/office/drawing/2014/main" id="{D01CA542-8063-4FE7-97E1-B7049B94B8C0}"/>
              </a:ext>
            </a:extLst>
          </p:cNvPr>
          <p:cNvSpPr>
            <a:spLocks noGrp="1"/>
          </p:cNvSpPr>
          <p:nvPr userDrawn="1">
            <p:ph type="body" sz="quarter" idx="17" hasCustomPrompt="1"/>
          </p:nvPr>
        </p:nvSpPr>
        <p:spPr>
          <a:xfrm>
            <a:off x="8347031" y="4535706"/>
            <a:ext cx="3032186" cy="510594"/>
          </a:xfrm>
        </p:spPr>
        <p:txBody>
          <a:bodyPr anchor="ctr"/>
          <a:lstStyle>
            <a:lvl1pPr marL="0" indent="0" algn="ctr">
              <a:buNone/>
              <a:defRPr sz="2000" b="1">
                <a:solidFill>
                  <a:schemeClr val="accent4"/>
                </a:solidFill>
              </a:defRPr>
            </a:lvl1pPr>
          </a:lstStyle>
          <a:p>
            <a:pPr lvl="0"/>
            <a:r>
              <a:rPr lang="en-US" dirty="0"/>
              <a:t>SECTION 3</a:t>
            </a:r>
          </a:p>
        </p:txBody>
      </p:sp>
    </p:spTree>
    <p:extLst>
      <p:ext uri="{BB962C8B-B14F-4D97-AF65-F5344CB8AC3E}">
        <p14:creationId xmlns:p14="http://schemas.microsoft.com/office/powerpoint/2010/main" val="63743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CB9AD-736F-6146-A2A4-C9DDDA294D9A}"/>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60283"/>
            <a:ext cx="12192000" cy="6797717"/>
          </a:xfrm>
          <a:prstGeom prst="rect">
            <a:avLst/>
          </a:prstGeom>
        </p:spPr>
      </p:pic>
      <p:sp>
        <p:nvSpPr>
          <p:cNvPr id="13" name="Rectangle 12">
            <a:extLst>
              <a:ext uri="{FF2B5EF4-FFF2-40B4-BE49-F238E27FC236}">
                <a16:creationId xmlns:a16="http://schemas.microsoft.com/office/drawing/2014/main" id="{FB2DD3C0-F40B-AF4A-BC62-83ED2634774C}"/>
              </a:ext>
            </a:extLst>
          </p:cNvPr>
          <p:cNvSpPr/>
          <p:nvPr userDrawn="1"/>
        </p:nvSpPr>
        <p:spPr bwMode="auto">
          <a:xfrm rot="5400000">
            <a:off x="2666994" y="-2666998"/>
            <a:ext cx="6858005" cy="12192003"/>
          </a:xfrm>
          <a:prstGeom prst="rect">
            <a:avLst/>
          </a:prstGeom>
          <a:gradFill flip="none" rotWithShape="1">
            <a:gsLst>
              <a:gs pos="25000">
                <a:srgbClr val="232C3D">
                  <a:alpha val="58000"/>
                </a:srgbClr>
              </a:gs>
              <a:gs pos="0">
                <a:schemeClr val="tx1">
                  <a:lumMod val="75000"/>
                </a:schemeClr>
              </a:gs>
              <a:gs pos="100000">
                <a:schemeClr val="tx1">
                  <a:alpha val="0"/>
                </a:schemeClr>
              </a:gs>
            </a:gsLst>
            <a:lin ang="16200000" scaled="1"/>
            <a:tileRect/>
          </a:gra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22" name="Title 1">
            <a:extLst>
              <a:ext uri="{FF2B5EF4-FFF2-40B4-BE49-F238E27FC236}">
                <a16:creationId xmlns:a16="http://schemas.microsoft.com/office/drawing/2014/main" id="{425D15DF-236E-4125-9332-D5B80C223B87}"/>
              </a:ext>
            </a:extLst>
          </p:cNvPr>
          <p:cNvSpPr>
            <a:spLocks noGrp="1"/>
          </p:cNvSpPr>
          <p:nvPr>
            <p:ph type="ctrTitle"/>
          </p:nvPr>
        </p:nvSpPr>
        <p:spPr>
          <a:xfrm>
            <a:off x="592661" y="2364582"/>
            <a:ext cx="5093764" cy="2213762"/>
          </a:xfrm>
        </p:spPr>
        <p:txBody>
          <a:bodyPr anchor="b">
            <a:noAutofit/>
          </a:bodyPr>
          <a:lstStyle>
            <a:lvl1pPr algn="l">
              <a:defRPr sz="4400">
                <a:solidFill>
                  <a:schemeClr val="bg1"/>
                </a:solidFill>
              </a:defRPr>
            </a:lvl1pPr>
          </a:lstStyle>
          <a:p>
            <a:r>
              <a:rPr lang="en-US" dirty="0"/>
              <a:t>Click to edit Master title style</a:t>
            </a:r>
          </a:p>
        </p:txBody>
      </p:sp>
      <p:sp>
        <p:nvSpPr>
          <p:cNvPr id="23" name="Subtitle 2">
            <a:extLst>
              <a:ext uri="{FF2B5EF4-FFF2-40B4-BE49-F238E27FC236}">
                <a16:creationId xmlns:a16="http://schemas.microsoft.com/office/drawing/2014/main" id="{E11F433F-8400-474D-B283-C0BEA0B0C2A1}"/>
              </a:ext>
            </a:extLst>
          </p:cNvPr>
          <p:cNvSpPr>
            <a:spLocks noGrp="1"/>
          </p:cNvSpPr>
          <p:nvPr>
            <p:ph type="subTitle" idx="1" hasCustomPrompt="1"/>
          </p:nvPr>
        </p:nvSpPr>
        <p:spPr>
          <a:xfrm>
            <a:off x="592661" y="4703578"/>
            <a:ext cx="5093764" cy="683617"/>
          </a:xfrm>
        </p:spPr>
        <p:txBody>
          <a:bodyPr>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4" name="Picture 23">
            <a:extLst>
              <a:ext uri="{FF2B5EF4-FFF2-40B4-BE49-F238E27FC236}">
                <a16:creationId xmlns:a16="http://schemas.microsoft.com/office/drawing/2014/main" id="{206CAF77-1FAA-450B-B1FF-26E3FF672003}"/>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a:ext>
            </a:extLst>
          </a:blip>
          <a:srcRect/>
          <a:stretch/>
        </p:blipFill>
        <p:spPr>
          <a:xfrm>
            <a:off x="707673" y="925418"/>
            <a:ext cx="2423285" cy="1357364"/>
          </a:xfrm>
          <a:prstGeom prst="rect">
            <a:avLst/>
          </a:prstGeom>
        </p:spPr>
      </p:pic>
      <p:sp>
        <p:nvSpPr>
          <p:cNvPr id="371" name="Rectangle 370">
            <a:extLst>
              <a:ext uri="{FF2B5EF4-FFF2-40B4-BE49-F238E27FC236}">
                <a16:creationId xmlns:a16="http://schemas.microsoft.com/office/drawing/2014/main" id="{C0DA1ECB-45CF-4855-BC4B-9745AC11B299}"/>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542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Sectio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779583" y="4535706"/>
            <a:ext cx="3032186" cy="510594"/>
          </a:xfrm>
        </p:spPr>
        <p:txBody>
          <a:bodyPr anchor="ctr"/>
          <a:lstStyle>
            <a:lvl1pPr marL="0" indent="0" algn="ctr">
              <a:buNone/>
              <a:defRPr sz="2000" b="1">
                <a:solidFill>
                  <a:schemeClr val="tx2">
                    <a:lumMod val="75000"/>
                  </a:schemeClr>
                </a:solidFill>
              </a:defRPr>
            </a:lvl1pPr>
          </a:lstStyle>
          <a:p>
            <a:pPr lvl="0"/>
            <a:r>
              <a:rPr lang="en-US" dirty="0"/>
              <a:t>SECTION 1</a:t>
            </a:r>
          </a:p>
        </p:txBody>
      </p:sp>
      <p:sp>
        <p:nvSpPr>
          <p:cNvPr id="5" name="Oval 4">
            <a:extLst>
              <a:ext uri="{FF2B5EF4-FFF2-40B4-BE49-F238E27FC236}">
                <a16:creationId xmlns:a16="http://schemas.microsoft.com/office/drawing/2014/main" id="{F6EA24D1-7D60-4C8F-B527-E904B2D9F6E9}"/>
              </a:ext>
            </a:extLst>
          </p:cNvPr>
          <p:cNvSpPr/>
          <p:nvPr userDrawn="1"/>
        </p:nvSpPr>
        <p:spPr>
          <a:xfrm>
            <a:off x="4957785" y="2080361"/>
            <a:ext cx="2243231" cy="224323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F306D07-69E3-4133-A0B1-50C36FBEAC57}"/>
              </a:ext>
            </a:extLst>
          </p:cNvPr>
          <p:cNvSpPr/>
          <p:nvPr userDrawn="1"/>
        </p:nvSpPr>
        <p:spPr>
          <a:xfrm>
            <a:off x="1174061" y="2080361"/>
            <a:ext cx="2243231" cy="224323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F36141EE-DC1E-44C3-928A-20D46322D679}"/>
              </a:ext>
            </a:extLst>
          </p:cNvPr>
          <p:cNvSpPr/>
          <p:nvPr userDrawn="1"/>
        </p:nvSpPr>
        <p:spPr>
          <a:xfrm>
            <a:off x="8741509" y="2080361"/>
            <a:ext cx="2243231" cy="2243231"/>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userDrawn="1">
            <p:ph type="body" sz="quarter" idx="16" hasCustomPrompt="1"/>
          </p:nvPr>
        </p:nvSpPr>
        <p:spPr>
          <a:xfrm>
            <a:off x="4563307" y="4535706"/>
            <a:ext cx="3032186" cy="510594"/>
          </a:xfrm>
        </p:spPr>
        <p:txBody>
          <a:bodyPr anchor="ctr"/>
          <a:lstStyle>
            <a:lvl1pPr marL="0" indent="0" algn="ctr">
              <a:buNone/>
              <a:defRPr sz="2000" b="1">
                <a:solidFill>
                  <a:schemeClr val="tx2">
                    <a:lumMod val="75000"/>
                  </a:schemeClr>
                </a:solidFill>
              </a:defRPr>
            </a:lvl1pPr>
          </a:lstStyle>
          <a:p>
            <a:pPr lvl="0"/>
            <a:r>
              <a:rPr lang="en-US" dirty="0"/>
              <a:t>SECTION 2</a:t>
            </a:r>
          </a:p>
        </p:txBody>
      </p:sp>
      <p:sp>
        <p:nvSpPr>
          <p:cNvPr id="19" name="Text Placeholder 15">
            <a:extLst>
              <a:ext uri="{FF2B5EF4-FFF2-40B4-BE49-F238E27FC236}">
                <a16:creationId xmlns:a16="http://schemas.microsoft.com/office/drawing/2014/main" id="{D01CA542-8063-4FE7-97E1-B7049B94B8C0}"/>
              </a:ext>
            </a:extLst>
          </p:cNvPr>
          <p:cNvSpPr>
            <a:spLocks noGrp="1"/>
          </p:cNvSpPr>
          <p:nvPr userDrawn="1">
            <p:ph type="body" sz="quarter" idx="17" hasCustomPrompt="1"/>
          </p:nvPr>
        </p:nvSpPr>
        <p:spPr>
          <a:xfrm>
            <a:off x="8347031" y="4535706"/>
            <a:ext cx="3032186" cy="510594"/>
          </a:xfrm>
        </p:spPr>
        <p:txBody>
          <a:bodyPr anchor="ctr"/>
          <a:lstStyle>
            <a:lvl1pPr marL="0" indent="0" algn="ctr">
              <a:buNone/>
              <a:defRPr sz="2000" b="1">
                <a:solidFill>
                  <a:schemeClr val="tx2">
                    <a:lumMod val="75000"/>
                  </a:schemeClr>
                </a:solidFill>
              </a:defRPr>
            </a:lvl1pPr>
          </a:lstStyle>
          <a:p>
            <a:pPr lvl="0"/>
            <a:r>
              <a:rPr lang="en-US" dirty="0"/>
              <a:t>SECTION 3</a:t>
            </a:r>
          </a:p>
        </p:txBody>
      </p:sp>
    </p:spTree>
    <p:extLst>
      <p:ext uri="{BB962C8B-B14F-4D97-AF65-F5344CB8AC3E}">
        <p14:creationId xmlns:p14="http://schemas.microsoft.com/office/powerpoint/2010/main" val="310888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icture_Produc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03E1ECE3-DE12-4BB7-B075-D6D6EF3EB9D9}"/>
              </a:ext>
            </a:extLst>
          </p:cNvPr>
          <p:cNvSpPr>
            <a:spLocks noGrp="1"/>
          </p:cNvSpPr>
          <p:nvPr>
            <p:ph type="pic" sz="quarter" idx="18"/>
          </p:nvPr>
        </p:nvSpPr>
        <p:spPr>
          <a:xfrm>
            <a:off x="6268022" y="1599696"/>
            <a:ext cx="5584087" cy="2878942"/>
          </a:xfrm>
        </p:spPr>
        <p:txBody>
          <a:bodyPr anchor="ctr"/>
          <a:lstStyle>
            <a:lvl1pPr marL="0" indent="0" algn="ctr">
              <a:buNone/>
              <a:defRPr/>
            </a:lvl1pPr>
          </a:lstStyle>
          <a:p>
            <a:endParaRPr lang="en-US" dirty="0"/>
          </a:p>
        </p:txBody>
      </p:sp>
      <p:sp>
        <p:nvSpPr>
          <p:cNvPr id="12" name="Picture Placeholder 3">
            <a:extLst>
              <a:ext uri="{FF2B5EF4-FFF2-40B4-BE49-F238E27FC236}">
                <a16:creationId xmlns:a16="http://schemas.microsoft.com/office/drawing/2014/main" id="{C5942839-FDAF-4C16-94E3-6E3F0C87B8B3}"/>
              </a:ext>
            </a:extLst>
          </p:cNvPr>
          <p:cNvSpPr>
            <a:spLocks noGrp="1"/>
          </p:cNvSpPr>
          <p:nvPr>
            <p:ph type="pic" sz="quarter" idx="19"/>
          </p:nvPr>
        </p:nvSpPr>
        <p:spPr>
          <a:xfrm>
            <a:off x="339893" y="1599696"/>
            <a:ext cx="5584087" cy="2878942"/>
          </a:xfrm>
        </p:spPr>
        <p:txBody>
          <a:bodyPr anchor="ctr"/>
          <a:lstStyle>
            <a:lvl1pPr marL="0" indent="0" algn="ctr">
              <a:buNone/>
              <a:defRPr/>
            </a:lvl1pPr>
          </a:lstStyle>
          <a:p>
            <a:endParaRPr lang="en-US" dirty="0"/>
          </a:p>
        </p:txBody>
      </p:sp>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6" name="Rectangle 5">
            <a:extLst>
              <a:ext uri="{FF2B5EF4-FFF2-40B4-BE49-F238E27FC236}">
                <a16:creationId xmlns:a16="http://schemas.microsoft.com/office/drawing/2014/main" id="{AA862E20-8257-47C2-8929-264ACD3EB142}"/>
              </a:ext>
            </a:extLst>
          </p:cNvPr>
          <p:cNvSpPr/>
          <p:nvPr userDrawn="1"/>
        </p:nvSpPr>
        <p:spPr>
          <a:xfrm>
            <a:off x="6268023" y="4478639"/>
            <a:ext cx="5584085" cy="13972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F479C7-39B1-47A8-85F4-3601838F8ED9}"/>
              </a:ext>
            </a:extLst>
          </p:cNvPr>
          <p:cNvSpPr/>
          <p:nvPr userDrawn="1"/>
        </p:nvSpPr>
        <p:spPr>
          <a:xfrm>
            <a:off x="339894" y="4478639"/>
            <a:ext cx="5584086" cy="13972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userDrawn="1">
            <p:ph type="body" sz="quarter" idx="16" hasCustomPrompt="1"/>
          </p:nvPr>
        </p:nvSpPr>
        <p:spPr>
          <a:xfrm>
            <a:off x="6510129" y="4921984"/>
            <a:ext cx="5068957" cy="510594"/>
          </a:xfrm>
        </p:spPr>
        <p:txBody>
          <a:bodyPr anchor="ctr"/>
          <a:lstStyle>
            <a:lvl1pPr marL="0" indent="0" algn="ctr">
              <a:buNone/>
              <a:defRPr sz="2000" b="1">
                <a:solidFill>
                  <a:schemeClr val="bg1"/>
                </a:solidFill>
              </a:defRPr>
            </a:lvl1pPr>
          </a:lstStyle>
          <a:p>
            <a:pPr lvl="0"/>
            <a:r>
              <a:rPr lang="en-US" dirty="0"/>
              <a:t>SECTION 2</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86409" y="4921984"/>
            <a:ext cx="5088834" cy="510594"/>
          </a:xfrm>
        </p:spPr>
        <p:txBody>
          <a:bodyPr anchor="ctr"/>
          <a:lstStyle>
            <a:lvl1pPr marL="0" indent="0" algn="ctr">
              <a:buNone/>
              <a:defRPr sz="2000" b="1">
                <a:solidFill>
                  <a:schemeClr val="bg1"/>
                </a:solidFill>
              </a:defRPr>
            </a:lvl1pPr>
          </a:lstStyle>
          <a:p>
            <a:pPr lvl="0"/>
            <a:r>
              <a:rPr lang="en-US" dirty="0"/>
              <a:t>SECTION 1</a:t>
            </a:r>
          </a:p>
        </p:txBody>
      </p:sp>
    </p:spTree>
    <p:extLst>
      <p:ext uri="{BB962C8B-B14F-4D97-AF65-F5344CB8AC3E}">
        <p14:creationId xmlns:p14="http://schemas.microsoft.com/office/powerpoint/2010/main" val="1363321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03E1ECE3-DE12-4BB7-B075-D6D6EF3EB9D9}"/>
              </a:ext>
            </a:extLst>
          </p:cNvPr>
          <p:cNvSpPr>
            <a:spLocks noGrp="1"/>
          </p:cNvSpPr>
          <p:nvPr>
            <p:ph type="pic" sz="quarter" idx="18"/>
          </p:nvPr>
        </p:nvSpPr>
        <p:spPr>
          <a:xfrm>
            <a:off x="6268022" y="1599696"/>
            <a:ext cx="5584087" cy="2878942"/>
          </a:xfrm>
        </p:spPr>
        <p:txBody>
          <a:bodyPr anchor="ctr"/>
          <a:lstStyle>
            <a:lvl1pPr marL="0" indent="0" algn="ctr">
              <a:buNone/>
              <a:defRPr/>
            </a:lvl1pPr>
          </a:lstStyle>
          <a:p>
            <a:endParaRPr lang="en-US" dirty="0"/>
          </a:p>
        </p:txBody>
      </p:sp>
      <p:sp>
        <p:nvSpPr>
          <p:cNvPr id="12" name="Picture Placeholder 3">
            <a:extLst>
              <a:ext uri="{FF2B5EF4-FFF2-40B4-BE49-F238E27FC236}">
                <a16:creationId xmlns:a16="http://schemas.microsoft.com/office/drawing/2014/main" id="{C5942839-FDAF-4C16-94E3-6E3F0C87B8B3}"/>
              </a:ext>
            </a:extLst>
          </p:cNvPr>
          <p:cNvSpPr>
            <a:spLocks noGrp="1"/>
          </p:cNvSpPr>
          <p:nvPr>
            <p:ph type="pic" sz="quarter" idx="19"/>
          </p:nvPr>
        </p:nvSpPr>
        <p:spPr>
          <a:xfrm>
            <a:off x="339893" y="1599696"/>
            <a:ext cx="5584087" cy="2878942"/>
          </a:xfrm>
        </p:spPr>
        <p:txBody>
          <a:bodyPr anchor="ctr"/>
          <a:lstStyle>
            <a:lvl1pPr marL="0" indent="0" algn="ctr">
              <a:buNone/>
              <a:defRPr/>
            </a:lvl1pPr>
          </a:lstStyle>
          <a:p>
            <a:endParaRPr lang="en-US" dirty="0"/>
          </a:p>
        </p:txBody>
      </p:sp>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6" name="Rectangle 5">
            <a:extLst>
              <a:ext uri="{FF2B5EF4-FFF2-40B4-BE49-F238E27FC236}">
                <a16:creationId xmlns:a16="http://schemas.microsoft.com/office/drawing/2014/main" id="{AA862E20-8257-47C2-8929-264ACD3EB142}"/>
              </a:ext>
            </a:extLst>
          </p:cNvPr>
          <p:cNvSpPr/>
          <p:nvPr userDrawn="1"/>
        </p:nvSpPr>
        <p:spPr>
          <a:xfrm>
            <a:off x="6268023" y="4478639"/>
            <a:ext cx="5584085" cy="139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F479C7-39B1-47A8-85F4-3601838F8ED9}"/>
              </a:ext>
            </a:extLst>
          </p:cNvPr>
          <p:cNvSpPr/>
          <p:nvPr userDrawn="1"/>
        </p:nvSpPr>
        <p:spPr>
          <a:xfrm>
            <a:off x="339894" y="4478639"/>
            <a:ext cx="5584086" cy="139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8" name="Text Placeholder 15">
            <a:extLst>
              <a:ext uri="{FF2B5EF4-FFF2-40B4-BE49-F238E27FC236}">
                <a16:creationId xmlns:a16="http://schemas.microsoft.com/office/drawing/2014/main" id="{6FD78C95-B256-44B7-8F01-18A5888B94C8}"/>
              </a:ext>
            </a:extLst>
          </p:cNvPr>
          <p:cNvSpPr>
            <a:spLocks noGrp="1"/>
          </p:cNvSpPr>
          <p:nvPr userDrawn="1">
            <p:ph type="body" sz="quarter" idx="16" hasCustomPrompt="1"/>
          </p:nvPr>
        </p:nvSpPr>
        <p:spPr>
          <a:xfrm>
            <a:off x="6510129" y="4921984"/>
            <a:ext cx="5068957" cy="510594"/>
          </a:xfrm>
        </p:spPr>
        <p:txBody>
          <a:bodyPr anchor="ctr"/>
          <a:lstStyle>
            <a:lvl1pPr marL="0" indent="0" algn="ctr">
              <a:buNone/>
              <a:defRPr sz="2000" b="1">
                <a:solidFill>
                  <a:schemeClr val="bg1"/>
                </a:solidFill>
              </a:defRPr>
            </a:lvl1pPr>
          </a:lstStyle>
          <a:p>
            <a:pPr lvl="0"/>
            <a:r>
              <a:rPr lang="en-US" dirty="0"/>
              <a:t>SECTION 2</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86409" y="4921984"/>
            <a:ext cx="5088834" cy="510594"/>
          </a:xfrm>
        </p:spPr>
        <p:txBody>
          <a:bodyPr anchor="ctr"/>
          <a:lstStyle>
            <a:lvl1pPr marL="0" indent="0" algn="ctr">
              <a:buNone/>
              <a:defRPr sz="2000" b="1">
                <a:solidFill>
                  <a:schemeClr val="bg1"/>
                </a:solidFill>
              </a:defRPr>
            </a:lvl1pPr>
          </a:lstStyle>
          <a:p>
            <a:pPr lvl="0"/>
            <a:r>
              <a:rPr lang="en-US" dirty="0"/>
              <a:t>SECTION 1</a:t>
            </a:r>
          </a:p>
        </p:txBody>
      </p:sp>
    </p:spTree>
    <p:extLst>
      <p:ext uri="{BB962C8B-B14F-4D97-AF65-F5344CB8AC3E}">
        <p14:creationId xmlns:p14="http://schemas.microsoft.com/office/powerpoint/2010/main" val="1003931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Secti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5777-F3CB-405D-A67E-1F919B068446}"/>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91E6EB29-425A-456F-9ED1-F22E5FD0ACC4}"/>
              </a:ext>
            </a:extLst>
          </p:cNvPr>
          <p:cNvSpPr/>
          <p:nvPr/>
        </p:nvSpPr>
        <p:spPr>
          <a:xfrm>
            <a:off x="694814" y="2645064"/>
            <a:ext cx="3489955" cy="293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C44D8FB-5107-46FD-83C7-CAAECC9F0011}"/>
              </a:ext>
            </a:extLst>
          </p:cNvPr>
          <p:cNvSpPr/>
          <p:nvPr/>
        </p:nvSpPr>
        <p:spPr>
          <a:xfrm>
            <a:off x="1597648" y="1802920"/>
            <a:ext cx="1684287" cy="168428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F39A1B9-AD7C-4B84-9F1F-CA4530BDB427}"/>
              </a:ext>
            </a:extLst>
          </p:cNvPr>
          <p:cNvSpPr/>
          <p:nvPr userDrawn="1"/>
        </p:nvSpPr>
        <p:spPr>
          <a:xfrm>
            <a:off x="4351023" y="2645065"/>
            <a:ext cx="3489955" cy="2938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7B01E79-B950-4674-A2AC-3E0CC8D55039}"/>
              </a:ext>
            </a:extLst>
          </p:cNvPr>
          <p:cNvSpPr/>
          <p:nvPr userDrawn="1"/>
        </p:nvSpPr>
        <p:spPr>
          <a:xfrm>
            <a:off x="5253857" y="1779796"/>
            <a:ext cx="1684287" cy="168428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66F706B-DB0A-4942-BF3B-FF1966F8E81B}"/>
              </a:ext>
            </a:extLst>
          </p:cNvPr>
          <p:cNvSpPr/>
          <p:nvPr/>
        </p:nvSpPr>
        <p:spPr>
          <a:xfrm>
            <a:off x="8007232" y="2645066"/>
            <a:ext cx="3489955" cy="293817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7D6D2A3-9217-4901-9122-E421CC3AE3A6}"/>
              </a:ext>
            </a:extLst>
          </p:cNvPr>
          <p:cNvSpPr/>
          <p:nvPr/>
        </p:nvSpPr>
        <p:spPr>
          <a:xfrm>
            <a:off x="8910066" y="1778338"/>
            <a:ext cx="1684287" cy="1684287"/>
          </a:xfrm>
          <a:prstGeom prst="ellipse">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FA967C85-6B9F-443A-92A4-0BFEBAD6B6CD}"/>
              </a:ext>
            </a:extLst>
          </p:cNvPr>
          <p:cNvSpPr>
            <a:spLocks noGrp="1"/>
          </p:cNvSpPr>
          <p:nvPr userDrawn="1">
            <p:ph type="body" sz="quarter" idx="15" hasCustomPrompt="1"/>
          </p:nvPr>
        </p:nvSpPr>
        <p:spPr>
          <a:xfrm>
            <a:off x="1000732" y="3769333"/>
            <a:ext cx="2878119" cy="1438162"/>
          </a:xfrm>
        </p:spPr>
        <p:txBody>
          <a:bodyPr anchor="ctr"/>
          <a:lstStyle>
            <a:lvl1pPr marL="0" marR="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sz="2000" b="0">
                <a:solidFill>
                  <a:schemeClr val="bg1"/>
                </a:solidFill>
              </a:defRPr>
            </a:lvl1pPr>
          </a:lstStyle>
          <a:p>
            <a:pPr lvl="0"/>
            <a:r>
              <a:rPr lang="en-US" dirty="0"/>
              <a:t>SECTION 1</a:t>
            </a:r>
          </a:p>
          <a:p>
            <a:pPr marL="0" marR="0" lvl="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sz="1400" dirty="0">
                <a:solidFill>
                  <a:schemeClr val="bg1"/>
                </a:solidFill>
                <a:cs typeface="Gotham Light" pitchFamily="50" charset="0"/>
              </a:rPr>
              <a:t>Lorem ipsum dolor sit </a:t>
            </a:r>
            <a:r>
              <a:rPr lang="en-US" sz="1400" dirty="0" err="1">
                <a:solidFill>
                  <a:schemeClr val="bg1"/>
                </a:solidFill>
                <a:cs typeface="Gotham Light" pitchFamily="50" charset="0"/>
              </a:rPr>
              <a:t>amet</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adipiscing</a:t>
            </a:r>
            <a:r>
              <a:rPr lang="en-US" sz="1400" dirty="0">
                <a:solidFill>
                  <a:schemeClr val="bg1"/>
                </a:solidFill>
                <a:cs typeface="Gotham Light" pitchFamily="50" charset="0"/>
              </a:rPr>
              <a:t> </a:t>
            </a:r>
            <a:r>
              <a:rPr lang="en-US" sz="1400" dirty="0" err="1">
                <a:solidFill>
                  <a:schemeClr val="bg1"/>
                </a:solidFill>
                <a:cs typeface="Gotham Light" pitchFamily="50" charset="0"/>
              </a:rPr>
              <a:t>elit</a:t>
            </a:r>
            <a:r>
              <a:rPr lang="en-US" sz="1400" dirty="0">
                <a:solidFill>
                  <a:schemeClr val="bg1"/>
                </a:solidFill>
                <a:cs typeface="Gotham Light" pitchFamily="50" charset="0"/>
              </a:rPr>
              <a:t>. </a:t>
            </a:r>
            <a:r>
              <a:rPr lang="en-US" sz="1400" dirty="0" err="1">
                <a:solidFill>
                  <a:schemeClr val="bg1"/>
                </a:solidFill>
                <a:cs typeface="Gotham Light" pitchFamily="50" charset="0"/>
              </a:rPr>
              <a:t>Nulla</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urna</a:t>
            </a:r>
            <a:r>
              <a:rPr lang="en-US" sz="1400" dirty="0">
                <a:solidFill>
                  <a:schemeClr val="bg1"/>
                </a:solidFill>
                <a:cs typeface="Gotham Light" pitchFamily="50" charset="0"/>
              </a:rPr>
              <a:t> non </a:t>
            </a:r>
            <a:r>
              <a:rPr lang="en-US" sz="1400" dirty="0" err="1">
                <a:solidFill>
                  <a:schemeClr val="bg1"/>
                </a:solidFill>
                <a:cs typeface="Gotham Light" pitchFamily="50" charset="0"/>
              </a:rPr>
              <a:t>erat</a:t>
            </a:r>
            <a:r>
              <a:rPr lang="en-US" sz="1400" dirty="0">
                <a:solidFill>
                  <a:schemeClr val="bg1"/>
                </a:solidFill>
                <a:cs typeface="Gotham Light" pitchFamily="50" charset="0"/>
              </a:rPr>
              <a:t> </a:t>
            </a:r>
            <a:r>
              <a:rPr lang="en-US" sz="1400" dirty="0" err="1">
                <a:solidFill>
                  <a:schemeClr val="bg1"/>
                </a:solidFill>
                <a:cs typeface="Gotham Light" pitchFamily="50" charset="0"/>
              </a:rPr>
              <a:t>varius</a:t>
            </a:r>
            <a:r>
              <a:rPr lang="en-US" sz="1400" dirty="0">
                <a:solidFill>
                  <a:schemeClr val="bg1"/>
                </a:solidFill>
                <a:cs typeface="Gotham Light" pitchFamily="50" charset="0"/>
              </a:rPr>
              <a:t>, </a:t>
            </a:r>
            <a:r>
              <a:rPr lang="en-US" sz="1400" dirty="0" err="1">
                <a:solidFill>
                  <a:schemeClr val="bg1"/>
                </a:solidFill>
                <a:cs typeface="Gotham Light" pitchFamily="50" charset="0"/>
              </a:rPr>
              <a:t>eget</a:t>
            </a:r>
            <a:r>
              <a:rPr lang="en-US" sz="1400" dirty="0">
                <a:solidFill>
                  <a:schemeClr val="bg1"/>
                </a:solidFill>
                <a:cs typeface="Gotham Light" pitchFamily="50" charset="0"/>
              </a:rPr>
              <a:t> convallis </a:t>
            </a:r>
            <a:r>
              <a:rPr lang="en-US" sz="1400" dirty="0" err="1">
                <a:solidFill>
                  <a:schemeClr val="bg1"/>
                </a:solidFill>
                <a:cs typeface="Gotham Light" pitchFamily="50" charset="0"/>
              </a:rPr>
              <a:t>nisl</a:t>
            </a:r>
            <a:r>
              <a:rPr lang="en-US" sz="1400" dirty="0">
                <a:solidFill>
                  <a:schemeClr val="bg1"/>
                </a:solidFill>
                <a:cs typeface="Gotham Light" pitchFamily="50" charset="0"/>
              </a:rPr>
              <a:t> </a:t>
            </a:r>
            <a:r>
              <a:rPr lang="en-US" sz="1400" dirty="0" err="1">
                <a:solidFill>
                  <a:schemeClr val="bg1"/>
                </a:solidFill>
                <a:cs typeface="Gotham Light" pitchFamily="50" charset="0"/>
              </a:rPr>
              <a:t>feugiat</a:t>
            </a:r>
            <a:r>
              <a:rPr lang="en-US" sz="1400" dirty="0">
                <a:solidFill>
                  <a:schemeClr val="bg1"/>
                </a:solidFill>
                <a:cs typeface="Gotham Light" pitchFamily="50" charset="0"/>
              </a:rPr>
              <a:t>.</a:t>
            </a:r>
          </a:p>
        </p:txBody>
      </p:sp>
      <p:sp>
        <p:nvSpPr>
          <p:cNvPr id="17" name="Text Placeholder 15">
            <a:extLst>
              <a:ext uri="{FF2B5EF4-FFF2-40B4-BE49-F238E27FC236}">
                <a16:creationId xmlns:a16="http://schemas.microsoft.com/office/drawing/2014/main" id="{FA967C85-6B9F-443A-92A4-0BFEBAD6B6CD}"/>
              </a:ext>
            </a:extLst>
          </p:cNvPr>
          <p:cNvSpPr>
            <a:spLocks noGrp="1"/>
          </p:cNvSpPr>
          <p:nvPr userDrawn="1">
            <p:ph type="body" sz="quarter" idx="16" hasCustomPrompt="1"/>
          </p:nvPr>
        </p:nvSpPr>
        <p:spPr>
          <a:xfrm>
            <a:off x="4656941" y="3769333"/>
            <a:ext cx="2878119" cy="1438162"/>
          </a:xfrm>
        </p:spPr>
        <p:txBody>
          <a:bodyPr anchor="ctr"/>
          <a:lstStyle>
            <a:lvl1pPr marL="0" marR="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sz="2000" b="0">
                <a:solidFill>
                  <a:schemeClr val="bg1"/>
                </a:solidFill>
              </a:defRPr>
            </a:lvl1pPr>
          </a:lstStyle>
          <a:p>
            <a:pPr lvl="0"/>
            <a:r>
              <a:rPr lang="en-US" dirty="0"/>
              <a:t>SECTION 2</a:t>
            </a:r>
          </a:p>
          <a:p>
            <a:pPr marL="0" marR="0" lvl="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sz="1400" dirty="0">
                <a:solidFill>
                  <a:schemeClr val="bg1"/>
                </a:solidFill>
                <a:cs typeface="Gotham Light" pitchFamily="50" charset="0"/>
              </a:rPr>
              <a:t>Lorem ipsum dolor sit </a:t>
            </a:r>
            <a:r>
              <a:rPr lang="en-US" sz="1400" dirty="0" err="1">
                <a:solidFill>
                  <a:schemeClr val="bg1"/>
                </a:solidFill>
                <a:cs typeface="Gotham Light" pitchFamily="50" charset="0"/>
              </a:rPr>
              <a:t>amet</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adipiscing</a:t>
            </a:r>
            <a:r>
              <a:rPr lang="en-US" sz="1400" dirty="0">
                <a:solidFill>
                  <a:schemeClr val="bg1"/>
                </a:solidFill>
                <a:cs typeface="Gotham Light" pitchFamily="50" charset="0"/>
              </a:rPr>
              <a:t> </a:t>
            </a:r>
            <a:r>
              <a:rPr lang="en-US" sz="1400" dirty="0" err="1">
                <a:solidFill>
                  <a:schemeClr val="bg1"/>
                </a:solidFill>
                <a:cs typeface="Gotham Light" pitchFamily="50" charset="0"/>
              </a:rPr>
              <a:t>elit</a:t>
            </a:r>
            <a:r>
              <a:rPr lang="en-US" sz="1400" dirty="0">
                <a:solidFill>
                  <a:schemeClr val="bg1"/>
                </a:solidFill>
                <a:cs typeface="Gotham Light" pitchFamily="50" charset="0"/>
              </a:rPr>
              <a:t>. </a:t>
            </a:r>
            <a:r>
              <a:rPr lang="en-US" sz="1400" dirty="0" err="1">
                <a:solidFill>
                  <a:schemeClr val="bg1"/>
                </a:solidFill>
                <a:cs typeface="Gotham Light" pitchFamily="50" charset="0"/>
              </a:rPr>
              <a:t>Nulla</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urna</a:t>
            </a:r>
            <a:r>
              <a:rPr lang="en-US" sz="1400" dirty="0">
                <a:solidFill>
                  <a:schemeClr val="bg1"/>
                </a:solidFill>
                <a:cs typeface="Gotham Light" pitchFamily="50" charset="0"/>
              </a:rPr>
              <a:t> non </a:t>
            </a:r>
            <a:r>
              <a:rPr lang="en-US" sz="1400" dirty="0" err="1">
                <a:solidFill>
                  <a:schemeClr val="bg1"/>
                </a:solidFill>
                <a:cs typeface="Gotham Light" pitchFamily="50" charset="0"/>
              </a:rPr>
              <a:t>erat</a:t>
            </a:r>
            <a:r>
              <a:rPr lang="en-US" sz="1400" dirty="0">
                <a:solidFill>
                  <a:schemeClr val="bg1"/>
                </a:solidFill>
                <a:cs typeface="Gotham Light" pitchFamily="50" charset="0"/>
              </a:rPr>
              <a:t> </a:t>
            </a:r>
            <a:r>
              <a:rPr lang="en-US" sz="1400" dirty="0" err="1">
                <a:solidFill>
                  <a:schemeClr val="bg1"/>
                </a:solidFill>
                <a:cs typeface="Gotham Light" pitchFamily="50" charset="0"/>
              </a:rPr>
              <a:t>varius</a:t>
            </a:r>
            <a:r>
              <a:rPr lang="en-US" sz="1400" dirty="0">
                <a:solidFill>
                  <a:schemeClr val="bg1"/>
                </a:solidFill>
                <a:cs typeface="Gotham Light" pitchFamily="50" charset="0"/>
              </a:rPr>
              <a:t>, </a:t>
            </a:r>
            <a:r>
              <a:rPr lang="en-US" sz="1400" dirty="0" err="1">
                <a:solidFill>
                  <a:schemeClr val="bg1"/>
                </a:solidFill>
                <a:cs typeface="Gotham Light" pitchFamily="50" charset="0"/>
              </a:rPr>
              <a:t>eget</a:t>
            </a:r>
            <a:r>
              <a:rPr lang="en-US" sz="1400" dirty="0">
                <a:solidFill>
                  <a:schemeClr val="bg1"/>
                </a:solidFill>
                <a:cs typeface="Gotham Light" pitchFamily="50" charset="0"/>
              </a:rPr>
              <a:t> convallis </a:t>
            </a:r>
            <a:r>
              <a:rPr lang="en-US" sz="1400" dirty="0" err="1">
                <a:solidFill>
                  <a:schemeClr val="bg1"/>
                </a:solidFill>
                <a:cs typeface="Gotham Light" pitchFamily="50" charset="0"/>
              </a:rPr>
              <a:t>nisl</a:t>
            </a:r>
            <a:r>
              <a:rPr lang="en-US" sz="1400" dirty="0">
                <a:solidFill>
                  <a:schemeClr val="bg1"/>
                </a:solidFill>
                <a:cs typeface="Gotham Light" pitchFamily="50" charset="0"/>
              </a:rPr>
              <a:t> </a:t>
            </a:r>
            <a:r>
              <a:rPr lang="en-US" sz="1400" dirty="0" err="1">
                <a:solidFill>
                  <a:schemeClr val="bg1"/>
                </a:solidFill>
                <a:cs typeface="Gotham Light" pitchFamily="50" charset="0"/>
              </a:rPr>
              <a:t>feugiat</a:t>
            </a:r>
            <a:r>
              <a:rPr lang="en-US" sz="1400" dirty="0">
                <a:solidFill>
                  <a:schemeClr val="bg1"/>
                </a:solidFill>
                <a:cs typeface="Gotham Light" pitchFamily="50" charset="0"/>
              </a:rPr>
              <a:t>.</a:t>
            </a:r>
          </a:p>
        </p:txBody>
      </p:sp>
      <p:sp>
        <p:nvSpPr>
          <p:cNvPr id="18" name="Text Placeholder 15">
            <a:extLst>
              <a:ext uri="{FF2B5EF4-FFF2-40B4-BE49-F238E27FC236}">
                <a16:creationId xmlns:a16="http://schemas.microsoft.com/office/drawing/2014/main" id="{FA967C85-6B9F-443A-92A4-0BFEBAD6B6CD}"/>
              </a:ext>
            </a:extLst>
          </p:cNvPr>
          <p:cNvSpPr>
            <a:spLocks noGrp="1"/>
          </p:cNvSpPr>
          <p:nvPr userDrawn="1">
            <p:ph type="body" sz="quarter" idx="17" hasCustomPrompt="1"/>
          </p:nvPr>
        </p:nvSpPr>
        <p:spPr>
          <a:xfrm>
            <a:off x="8313150" y="3719846"/>
            <a:ext cx="2878119" cy="1438162"/>
          </a:xfrm>
        </p:spPr>
        <p:txBody>
          <a:bodyPr anchor="ctr"/>
          <a:lstStyle>
            <a:lvl1pPr marL="0" marR="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sz="2000" b="0">
                <a:solidFill>
                  <a:schemeClr val="bg1"/>
                </a:solidFill>
              </a:defRPr>
            </a:lvl1pPr>
          </a:lstStyle>
          <a:p>
            <a:pPr lvl="0"/>
            <a:r>
              <a:rPr lang="en-US" dirty="0"/>
              <a:t>SECTION 3</a:t>
            </a:r>
          </a:p>
          <a:p>
            <a:pPr marL="0" marR="0" lvl="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sz="1400" dirty="0">
                <a:solidFill>
                  <a:schemeClr val="bg1"/>
                </a:solidFill>
                <a:cs typeface="Gotham Light" pitchFamily="50" charset="0"/>
              </a:rPr>
              <a:t>Lorem ipsum dolor sit </a:t>
            </a:r>
            <a:r>
              <a:rPr lang="en-US" sz="1400" dirty="0" err="1">
                <a:solidFill>
                  <a:schemeClr val="bg1"/>
                </a:solidFill>
                <a:cs typeface="Gotham Light" pitchFamily="50" charset="0"/>
              </a:rPr>
              <a:t>amet</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adipiscing</a:t>
            </a:r>
            <a:r>
              <a:rPr lang="en-US" sz="1400" dirty="0">
                <a:solidFill>
                  <a:schemeClr val="bg1"/>
                </a:solidFill>
                <a:cs typeface="Gotham Light" pitchFamily="50" charset="0"/>
              </a:rPr>
              <a:t> </a:t>
            </a:r>
            <a:r>
              <a:rPr lang="en-US" sz="1400" dirty="0" err="1">
                <a:solidFill>
                  <a:schemeClr val="bg1"/>
                </a:solidFill>
                <a:cs typeface="Gotham Light" pitchFamily="50" charset="0"/>
              </a:rPr>
              <a:t>elit</a:t>
            </a:r>
            <a:r>
              <a:rPr lang="en-US" sz="1400" dirty="0">
                <a:solidFill>
                  <a:schemeClr val="bg1"/>
                </a:solidFill>
                <a:cs typeface="Gotham Light" pitchFamily="50" charset="0"/>
              </a:rPr>
              <a:t>. </a:t>
            </a:r>
            <a:r>
              <a:rPr lang="en-US" sz="1400" dirty="0" err="1">
                <a:solidFill>
                  <a:schemeClr val="bg1"/>
                </a:solidFill>
                <a:cs typeface="Gotham Light" pitchFamily="50" charset="0"/>
              </a:rPr>
              <a:t>Nulla</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urna</a:t>
            </a:r>
            <a:r>
              <a:rPr lang="en-US" sz="1400" dirty="0">
                <a:solidFill>
                  <a:schemeClr val="bg1"/>
                </a:solidFill>
                <a:cs typeface="Gotham Light" pitchFamily="50" charset="0"/>
              </a:rPr>
              <a:t> non </a:t>
            </a:r>
            <a:r>
              <a:rPr lang="en-US" sz="1400" dirty="0" err="1">
                <a:solidFill>
                  <a:schemeClr val="bg1"/>
                </a:solidFill>
                <a:cs typeface="Gotham Light" pitchFamily="50" charset="0"/>
              </a:rPr>
              <a:t>erat</a:t>
            </a:r>
            <a:r>
              <a:rPr lang="en-US" sz="1400" dirty="0">
                <a:solidFill>
                  <a:schemeClr val="bg1"/>
                </a:solidFill>
                <a:cs typeface="Gotham Light" pitchFamily="50" charset="0"/>
              </a:rPr>
              <a:t> </a:t>
            </a:r>
            <a:r>
              <a:rPr lang="en-US" sz="1400" dirty="0" err="1">
                <a:solidFill>
                  <a:schemeClr val="bg1"/>
                </a:solidFill>
                <a:cs typeface="Gotham Light" pitchFamily="50" charset="0"/>
              </a:rPr>
              <a:t>varius</a:t>
            </a:r>
            <a:r>
              <a:rPr lang="en-US" sz="1400" dirty="0">
                <a:solidFill>
                  <a:schemeClr val="bg1"/>
                </a:solidFill>
                <a:cs typeface="Gotham Light" pitchFamily="50" charset="0"/>
              </a:rPr>
              <a:t>, </a:t>
            </a:r>
            <a:r>
              <a:rPr lang="en-US" sz="1400" dirty="0" err="1">
                <a:solidFill>
                  <a:schemeClr val="bg1"/>
                </a:solidFill>
                <a:cs typeface="Gotham Light" pitchFamily="50" charset="0"/>
              </a:rPr>
              <a:t>eget</a:t>
            </a:r>
            <a:r>
              <a:rPr lang="en-US" sz="1400" dirty="0">
                <a:solidFill>
                  <a:schemeClr val="bg1"/>
                </a:solidFill>
                <a:cs typeface="Gotham Light" pitchFamily="50" charset="0"/>
              </a:rPr>
              <a:t> convallis </a:t>
            </a:r>
            <a:r>
              <a:rPr lang="en-US" sz="1400" dirty="0" err="1">
                <a:solidFill>
                  <a:schemeClr val="bg1"/>
                </a:solidFill>
                <a:cs typeface="Gotham Light" pitchFamily="50" charset="0"/>
              </a:rPr>
              <a:t>nisl</a:t>
            </a:r>
            <a:r>
              <a:rPr lang="en-US" sz="1400" dirty="0">
                <a:solidFill>
                  <a:schemeClr val="bg1"/>
                </a:solidFill>
                <a:cs typeface="Gotham Light" pitchFamily="50" charset="0"/>
              </a:rPr>
              <a:t> </a:t>
            </a:r>
            <a:r>
              <a:rPr lang="en-US" sz="1400" dirty="0" err="1">
                <a:solidFill>
                  <a:schemeClr val="bg1"/>
                </a:solidFill>
                <a:cs typeface="Gotham Light" pitchFamily="50" charset="0"/>
              </a:rPr>
              <a:t>feugiat</a:t>
            </a:r>
            <a:r>
              <a:rPr lang="en-US" sz="1400" dirty="0">
                <a:solidFill>
                  <a:schemeClr val="bg1"/>
                </a:solidFill>
                <a:cs typeface="Gotham Light" pitchFamily="50" charset="0"/>
              </a:rPr>
              <a:t>.</a:t>
            </a:r>
          </a:p>
        </p:txBody>
      </p:sp>
    </p:spTree>
    <p:extLst>
      <p:ext uri="{BB962C8B-B14F-4D97-AF65-F5344CB8AC3E}">
        <p14:creationId xmlns:p14="http://schemas.microsoft.com/office/powerpoint/2010/main" val="3421388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Section Diagram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5777-F3CB-405D-A67E-1F919B068446}"/>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91E6EB29-425A-456F-9ED1-F22E5FD0ACC4}"/>
              </a:ext>
            </a:extLst>
          </p:cNvPr>
          <p:cNvSpPr/>
          <p:nvPr/>
        </p:nvSpPr>
        <p:spPr>
          <a:xfrm>
            <a:off x="694814" y="2645064"/>
            <a:ext cx="3489955" cy="2938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C44D8FB-5107-46FD-83C7-CAAECC9F0011}"/>
              </a:ext>
            </a:extLst>
          </p:cNvPr>
          <p:cNvSpPr/>
          <p:nvPr/>
        </p:nvSpPr>
        <p:spPr>
          <a:xfrm>
            <a:off x="1597648" y="1802920"/>
            <a:ext cx="1684287" cy="168428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F39A1B9-AD7C-4B84-9F1F-CA4530BDB427}"/>
              </a:ext>
            </a:extLst>
          </p:cNvPr>
          <p:cNvSpPr/>
          <p:nvPr userDrawn="1"/>
        </p:nvSpPr>
        <p:spPr>
          <a:xfrm>
            <a:off x="4351023" y="2645065"/>
            <a:ext cx="3489955" cy="2938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7B01E79-B950-4674-A2AC-3E0CC8D55039}"/>
              </a:ext>
            </a:extLst>
          </p:cNvPr>
          <p:cNvSpPr/>
          <p:nvPr userDrawn="1"/>
        </p:nvSpPr>
        <p:spPr>
          <a:xfrm>
            <a:off x="5253857" y="1779796"/>
            <a:ext cx="1684287" cy="168428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66F706B-DB0A-4942-BF3B-FF1966F8E81B}"/>
              </a:ext>
            </a:extLst>
          </p:cNvPr>
          <p:cNvSpPr/>
          <p:nvPr/>
        </p:nvSpPr>
        <p:spPr>
          <a:xfrm>
            <a:off x="8007232" y="2645066"/>
            <a:ext cx="3489955" cy="29381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E7D6D2A3-9217-4901-9122-E421CC3AE3A6}"/>
              </a:ext>
            </a:extLst>
          </p:cNvPr>
          <p:cNvSpPr/>
          <p:nvPr/>
        </p:nvSpPr>
        <p:spPr>
          <a:xfrm>
            <a:off x="8910066" y="1778338"/>
            <a:ext cx="1684287" cy="1684287"/>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FA967C85-6B9F-443A-92A4-0BFEBAD6B6CD}"/>
              </a:ext>
            </a:extLst>
          </p:cNvPr>
          <p:cNvSpPr>
            <a:spLocks noGrp="1"/>
          </p:cNvSpPr>
          <p:nvPr userDrawn="1">
            <p:ph type="body" sz="quarter" idx="15" hasCustomPrompt="1"/>
          </p:nvPr>
        </p:nvSpPr>
        <p:spPr>
          <a:xfrm>
            <a:off x="1000732" y="3769333"/>
            <a:ext cx="2878119" cy="1438162"/>
          </a:xfrm>
        </p:spPr>
        <p:txBody>
          <a:bodyPr anchor="ctr"/>
          <a:lstStyle>
            <a:lvl1pPr marL="0" marR="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sz="2000" b="0">
                <a:solidFill>
                  <a:schemeClr val="bg1"/>
                </a:solidFill>
              </a:defRPr>
            </a:lvl1pPr>
          </a:lstStyle>
          <a:p>
            <a:pPr lvl="0"/>
            <a:r>
              <a:rPr lang="en-US" dirty="0"/>
              <a:t>SECTION 1</a:t>
            </a:r>
          </a:p>
          <a:p>
            <a:pPr marL="0" marR="0" lvl="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sz="1400" dirty="0">
                <a:solidFill>
                  <a:schemeClr val="bg1"/>
                </a:solidFill>
                <a:cs typeface="Gotham Light" pitchFamily="50" charset="0"/>
              </a:rPr>
              <a:t>Lorem ipsum dolor sit </a:t>
            </a:r>
            <a:r>
              <a:rPr lang="en-US" sz="1400" dirty="0" err="1">
                <a:solidFill>
                  <a:schemeClr val="bg1"/>
                </a:solidFill>
                <a:cs typeface="Gotham Light" pitchFamily="50" charset="0"/>
              </a:rPr>
              <a:t>amet</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adipiscing</a:t>
            </a:r>
            <a:r>
              <a:rPr lang="en-US" sz="1400" dirty="0">
                <a:solidFill>
                  <a:schemeClr val="bg1"/>
                </a:solidFill>
                <a:cs typeface="Gotham Light" pitchFamily="50" charset="0"/>
              </a:rPr>
              <a:t> </a:t>
            </a:r>
            <a:r>
              <a:rPr lang="en-US" sz="1400" dirty="0" err="1">
                <a:solidFill>
                  <a:schemeClr val="bg1"/>
                </a:solidFill>
                <a:cs typeface="Gotham Light" pitchFamily="50" charset="0"/>
              </a:rPr>
              <a:t>elit</a:t>
            </a:r>
            <a:r>
              <a:rPr lang="en-US" sz="1400" dirty="0">
                <a:solidFill>
                  <a:schemeClr val="bg1"/>
                </a:solidFill>
                <a:cs typeface="Gotham Light" pitchFamily="50" charset="0"/>
              </a:rPr>
              <a:t>. </a:t>
            </a:r>
            <a:r>
              <a:rPr lang="en-US" sz="1400" dirty="0" err="1">
                <a:solidFill>
                  <a:schemeClr val="bg1"/>
                </a:solidFill>
                <a:cs typeface="Gotham Light" pitchFamily="50" charset="0"/>
              </a:rPr>
              <a:t>Nulla</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urna</a:t>
            </a:r>
            <a:r>
              <a:rPr lang="en-US" sz="1400" dirty="0">
                <a:solidFill>
                  <a:schemeClr val="bg1"/>
                </a:solidFill>
                <a:cs typeface="Gotham Light" pitchFamily="50" charset="0"/>
              </a:rPr>
              <a:t> non </a:t>
            </a:r>
            <a:r>
              <a:rPr lang="en-US" sz="1400" dirty="0" err="1">
                <a:solidFill>
                  <a:schemeClr val="bg1"/>
                </a:solidFill>
                <a:cs typeface="Gotham Light" pitchFamily="50" charset="0"/>
              </a:rPr>
              <a:t>erat</a:t>
            </a:r>
            <a:r>
              <a:rPr lang="en-US" sz="1400" dirty="0">
                <a:solidFill>
                  <a:schemeClr val="bg1"/>
                </a:solidFill>
                <a:cs typeface="Gotham Light" pitchFamily="50" charset="0"/>
              </a:rPr>
              <a:t> </a:t>
            </a:r>
            <a:r>
              <a:rPr lang="en-US" sz="1400" dirty="0" err="1">
                <a:solidFill>
                  <a:schemeClr val="bg1"/>
                </a:solidFill>
                <a:cs typeface="Gotham Light" pitchFamily="50" charset="0"/>
              </a:rPr>
              <a:t>varius</a:t>
            </a:r>
            <a:r>
              <a:rPr lang="en-US" sz="1400" dirty="0">
                <a:solidFill>
                  <a:schemeClr val="bg1"/>
                </a:solidFill>
                <a:cs typeface="Gotham Light" pitchFamily="50" charset="0"/>
              </a:rPr>
              <a:t>, </a:t>
            </a:r>
            <a:r>
              <a:rPr lang="en-US" sz="1400" dirty="0" err="1">
                <a:solidFill>
                  <a:schemeClr val="bg1"/>
                </a:solidFill>
                <a:cs typeface="Gotham Light" pitchFamily="50" charset="0"/>
              </a:rPr>
              <a:t>eget</a:t>
            </a:r>
            <a:r>
              <a:rPr lang="en-US" sz="1400" dirty="0">
                <a:solidFill>
                  <a:schemeClr val="bg1"/>
                </a:solidFill>
                <a:cs typeface="Gotham Light" pitchFamily="50" charset="0"/>
              </a:rPr>
              <a:t> convallis </a:t>
            </a:r>
            <a:r>
              <a:rPr lang="en-US" sz="1400" dirty="0" err="1">
                <a:solidFill>
                  <a:schemeClr val="bg1"/>
                </a:solidFill>
                <a:cs typeface="Gotham Light" pitchFamily="50" charset="0"/>
              </a:rPr>
              <a:t>nisl</a:t>
            </a:r>
            <a:r>
              <a:rPr lang="en-US" sz="1400" dirty="0">
                <a:solidFill>
                  <a:schemeClr val="bg1"/>
                </a:solidFill>
                <a:cs typeface="Gotham Light" pitchFamily="50" charset="0"/>
              </a:rPr>
              <a:t> </a:t>
            </a:r>
            <a:r>
              <a:rPr lang="en-US" sz="1400" dirty="0" err="1">
                <a:solidFill>
                  <a:schemeClr val="bg1"/>
                </a:solidFill>
                <a:cs typeface="Gotham Light" pitchFamily="50" charset="0"/>
              </a:rPr>
              <a:t>feugiat</a:t>
            </a:r>
            <a:r>
              <a:rPr lang="en-US" sz="1400" dirty="0">
                <a:solidFill>
                  <a:schemeClr val="bg1"/>
                </a:solidFill>
                <a:cs typeface="Gotham Light" pitchFamily="50" charset="0"/>
              </a:rPr>
              <a:t>.</a:t>
            </a:r>
          </a:p>
        </p:txBody>
      </p:sp>
      <p:sp>
        <p:nvSpPr>
          <p:cNvPr id="17" name="Text Placeholder 15">
            <a:extLst>
              <a:ext uri="{FF2B5EF4-FFF2-40B4-BE49-F238E27FC236}">
                <a16:creationId xmlns:a16="http://schemas.microsoft.com/office/drawing/2014/main" id="{FA967C85-6B9F-443A-92A4-0BFEBAD6B6CD}"/>
              </a:ext>
            </a:extLst>
          </p:cNvPr>
          <p:cNvSpPr>
            <a:spLocks noGrp="1"/>
          </p:cNvSpPr>
          <p:nvPr userDrawn="1">
            <p:ph type="body" sz="quarter" idx="16" hasCustomPrompt="1"/>
          </p:nvPr>
        </p:nvSpPr>
        <p:spPr>
          <a:xfrm>
            <a:off x="4656941" y="3769333"/>
            <a:ext cx="2878119" cy="1438162"/>
          </a:xfrm>
        </p:spPr>
        <p:txBody>
          <a:bodyPr anchor="ctr"/>
          <a:lstStyle>
            <a:lvl1pPr marL="0" marR="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sz="2000" b="0">
                <a:solidFill>
                  <a:schemeClr val="bg1"/>
                </a:solidFill>
              </a:defRPr>
            </a:lvl1pPr>
          </a:lstStyle>
          <a:p>
            <a:pPr lvl="0"/>
            <a:r>
              <a:rPr lang="en-US" dirty="0"/>
              <a:t>SECTION 2</a:t>
            </a:r>
          </a:p>
          <a:p>
            <a:pPr marL="0" marR="0" lvl="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sz="1400" dirty="0">
                <a:solidFill>
                  <a:schemeClr val="bg1"/>
                </a:solidFill>
                <a:cs typeface="Gotham Light" pitchFamily="50" charset="0"/>
              </a:rPr>
              <a:t>Lorem ipsum dolor sit </a:t>
            </a:r>
            <a:r>
              <a:rPr lang="en-US" sz="1400" dirty="0" err="1">
                <a:solidFill>
                  <a:schemeClr val="bg1"/>
                </a:solidFill>
                <a:cs typeface="Gotham Light" pitchFamily="50" charset="0"/>
              </a:rPr>
              <a:t>amet</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adipiscing</a:t>
            </a:r>
            <a:r>
              <a:rPr lang="en-US" sz="1400" dirty="0">
                <a:solidFill>
                  <a:schemeClr val="bg1"/>
                </a:solidFill>
                <a:cs typeface="Gotham Light" pitchFamily="50" charset="0"/>
              </a:rPr>
              <a:t> </a:t>
            </a:r>
            <a:r>
              <a:rPr lang="en-US" sz="1400" dirty="0" err="1">
                <a:solidFill>
                  <a:schemeClr val="bg1"/>
                </a:solidFill>
                <a:cs typeface="Gotham Light" pitchFamily="50" charset="0"/>
              </a:rPr>
              <a:t>elit</a:t>
            </a:r>
            <a:r>
              <a:rPr lang="en-US" sz="1400" dirty="0">
                <a:solidFill>
                  <a:schemeClr val="bg1"/>
                </a:solidFill>
                <a:cs typeface="Gotham Light" pitchFamily="50" charset="0"/>
              </a:rPr>
              <a:t>. </a:t>
            </a:r>
            <a:r>
              <a:rPr lang="en-US" sz="1400" dirty="0" err="1">
                <a:solidFill>
                  <a:schemeClr val="bg1"/>
                </a:solidFill>
                <a:cs typeface="Gotham Light" pitchFamily="50" charset="0"/>
              </a:rPr>
              <a:t>Nulla</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urna</a:t>
            </a:r>
            <a:r>
              <a:rPr lang="en-US" sz="1400" dirty="0">
                <a:solidFill>
                  <a:schemeClr val="bg1"/>
                </a:solidFill>
                <a:cs typeface="Gotham Light" pitchFamily="50" charset="0"/>
              </a:rPr>
              <a:t> non </a:t>
            </a:r>
            <a:r>
              <a:rPr lang="en-US" sz="1400" dirty="0" err="1">
                <a:solidFill>
                  <a:schemeClr val="bg1"/>
                </a:solidFill>
                <a:cs typeface="Gotham Light" pitchFamily="50" charset="0"/>
              </a:rPr>
              <a:t>erat</a:t>
            </a:r>
            <a:r>
              <a:rPr lang="en-US" sz="1400" dirty="0">
                <a:solidFill>
                  <a:schemeClr val="bg1"/>
                </a:solidFill>
                <a:cs typeface="Gotham Light" pitchFamily="50" charset="0"/>
              </a:rPr>
              <a:t> </a:t>
            </a:r>
            <a:r>
              <a:rPr lang="en-US" sz="1400" dirty="0" err="1">
                <a:solidFill>
                  <a:schemeClr val="bg1"/>
                </a:solidFill>
                <a:cs typeface="Gotham Light" pitchFamily="50" charset="0"/>
              </a:rPr>
              <a:t>varius</a:t>
            </a:r>
            <a:r>
              <a:rPr lang="en-US" sz="1400" dirty="0">
                <a:solidFill>
                  <a:schemeClr val="bg1"/>
                </a:solidFill>
                <a:cs typeface="Gotham Light" pitchFamily="50" charset="0"/>
              </a:rPr>
              <a:t>, </a:t>
            </a:r>
            <a:r>
              <a:rPr lang="en-US" sz="1400" dirty="0" err="1">
                <a:solidFill>
                  <a:schemeClr val="bg1"/>
                </a:solidFill>
                <a:cs typeface="Gotham Light" pitchFamily="50" charset="0"/>
              </a:rPr>
              <a:t>eget</a:t>
            </a:r>
            <a:r>
              <a:rPr lang="en-US" sz="1400" dirty="0">
                <a:solidFill>
                  <a:schemeClr val="bg1"/>
                </a:solidFill>
                <a:cs typeface="Gotham Light" pitchFamily="50" charset="0"/>
              </a:rPr>
              <a:t> convallis </a:t>
            </a:r>
            <a:r>
              <a:rPr lang="en-US" sz="1400" dirty="0" err="1">
                <a:solidFill>
                  <a:schemeClr val="bg1"/>
                </a:solidFill>
                <a:cs typeface="Gotham Light" pitchFamily="50" charset="0"/>
              </a:rPr>
              <a:t>nisl</a:t>
            </a:r>
            <a:r>
              <a:rPr lang="en-US" sz="1400" dirty="0">
                <a:solidFill>
                  <a:schemeClr val="bg1"/>
                </a:solidFill>
                <a:cs typeface="Gotham Light" pitchFamily="50" charset="0"/>
              </a:rPr>
              <a:t> </a:t>
            </a:r>
            <a:r>
              <a:rPr lang="en-US" sz="1400" dirty="0" err="1">
                <a:solidFill>
                  <a:schemeClr val="bg1"/>
                </a:solidFill>
                <a:cs typeface="Gotham Light" pitchFamily="50" charset="0"/>
              </a:rPr>
              <a:t>feugiat</a:t>
            </a:r>
            <a:r>
              <a:rPr lang="en-US" sz="1400" dirty="0">
                <a:solidFill>
                  <a:schemeClr val="bg1"/>
                </a:solidFill>
                <a:cs typeface="Gotham Light" pitchFamily="50" charset="0"/>
              </a:rPr>
              <a:t>.</a:t>
            </a:r>
          </a:p>
        </p:txBody>
      </p:sp>
      <p:sp>
        <p:nvSpPr>
          <p:cNvPr id="18" name="Text Placeholder 15">
            <a:extLst>
              <a:ext uri="{FF2B5EF4-FFF2-40B4-BE49-F238E27FC236}">
                <a16:creationId xmlns:a16="http://schemas.microsoft.com/office/drawing/2014/main" id="{FA967C85-6B9F-443A-92A4-0BFEBAD6B6CD}"/>
              </a:ext>
            </a:extLst>
          </p:cNvPr>
          <p:cNvSpPr>
            <a:spLocks noGrp="1"/>
          </p:cNvSpPr>
          <p:nvPr userDrawn="1">
            <p:ph type="body" sz="quarter" idx="17" hasCustomPrompt="1"/>
          </p:nvPr>
        </p:nvSpPr>
        <p:spPr>
          <a:xfrm>
            <a:off x="8313150" y="3719846"/>
            <a:ext cx="2878119" cy="1438162"/>
          </a:xfrm>
        </p:spPr>
        <p:txBody>
          <a:bodyPr anchor="ctr"/>
          <a:lstStyle>
            <a:lvl1pPr marL="0" marR="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sz="2000" b="0">
                <a:solidFill>
                  <a:schemeClr val="bg1"/>
                </a:solidFill>
              </a:defRPr>
            </a:lvl1pPr>
          </a:lstStyle>
          <a:p>
            <a:pPr lvl="0"/>
            <a:r>
              <a:rPr lang="en-US" dirty="0"/>
              <a:t>SECTION 3</a:t>
            </a:r>
          </a:p>
          <a:p>
            <a:pPr marL="0" marR="0" lvl="0" indent="0" algn="ctr"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sz="1400" dirty="0">
                <a:solidFill>
                  <a:schemeClr val="bg1"/>
                </a:solidFill>
                <a:cs typeface="Gotham Light" pitchFamily="50" charset="0"/>
              </a:rPr>
              <a:t>Lorem ipsum dolor sit </a:t>
            </a:r>
            <a:r>
              <a:rPr lang="en-US" sz="1400" dirty="0" err="1">
                <a:solidFill>
                  <a:schemeClr val="bg1"/>
                </a:solidFill>
                <a:cs typeface="Gotham Light" pitchFamily="50" charset="0"/>
              </a:rPr>
              <a:t>amet</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adipiscing</a:t>
            </a:r>
            <a:r>
              <a:rPr lang="en-US" sz="1400" dirty="0">
                <a:solidFill>
                  <a:schemeClr val="bg1"/>
                </a:solidFill>
                <a:cs typeface="Gotham Light" pitchFamily="50" charset="0"/>
              </a:rPr>
              <a:t> </a:t>
            </a:r>
            <a:r>
              <a:rPr lang="en-US" sz="1400" dirty="0" err="1">
                <a:solidFill>
                  <a:schemeClr val="bg1"/>
                </a:solidFill>
                <a:cs typeface="Gotham Light" pitchFamily="50" charset="0"/>
              </a:rPr>
              <a:t>elit</a:t>
            </a:r>
            <a:r>
              <a:rPr lang="en-US" sz="1400" dirty="0">
                <a:solidFill>
                  <a:schemeClr val="bg1"/>
                </a:solidFill>
                <a:cs typeface="Gotham Light" pitchFamily="50" charset="0"/>
              </a:rPr>
              <a:t>. </a:t>
            </a:r>
            <a:r>
              <a:rPr lang="en-US" sz="1400" dirty="0" err="1">
                <a:solidFill>
                  <a:schemeClr val="bg1"/>
                </a:solidFill>
                <a:cs typeface="Gotham Light" pitchFamily="50" charset="0"/>
              </a:rPr>
              <a:t>Nulla</a:t>
            </a:r>
            <a:r>
              <a:rPr lang="en-US" sz="1400" dirty="0">
                <a:solidFill>
                  <a:schemeClr val="bg1"/>
                </a:solidFill>
                <a:cs typeface="Gotham Light" pitchFamily="50" charset="0"/>
              </a:rPr>
              <a:t> </a:t>
            </a:r>
            <a:r>
              <a:rPr lang="en-US" sz="1400" dirty="0" err="1">
                <a:solidFill>
                  <a:schemeClr val="bg1"/>
                </a:solidFill>
                <a:cs typeface="Gotham Light" pitchFamily="50" charset="0"/>
              </a:rPr>
              <a:t>consectetur</a:t>
            </a:r>
            <a:r>
              <a:rPr lang="en-US" sz="1400" dirty="0">
                <a:solidFill>
                  <a:schemeClr val="bg1"/>
                </a:solidFill>
                <a:cs typeface="Gotham Light" pitchFamily="50" charset="0"/>
              </a:rPr>
              <a:t> </a:t>
            </a:r>
            <a:r>
              <a:rPr lang="en-US" sz="1400" dirty="0" err="1">
                <a:solidFill>
                  <a:schemeClr val="bg1"/>
                </a:solidFill>
                <a:cs typeface="Gotham Light" pitchFamily="50" charset="0"/>
              </a:rPr>
              <a:t>urna</a:t>
            </a:r>
            <a:r>
              <a:rPr lang="en-US" sz="1400" dirty="0">
                <a:solidFill>
                  <a:schemeClr val="bg1"/>
                </a:solidFill>
                <a:cs typeface="Gotham Light" pitchFamily="50" charset="0"/>
              </a:rPr>
              <a:t> non </a:t>
            </a:r>
            <a:r>
              <a:rPr lang="en-US" sz="1400" dirty="0" err="1">
                <a:solidFill>
                  <a:schemeClr val="bg1"/>
                </a:solidFill>
                <a:cs typeface="Gotham Light" pitchFamily="50" charset="0"/>
              </a:rPr>
              <a:t>erat</a:t>
            </a:r>
            <a:r>
              <a:rPr lang="en-US" sz="1400" dirty="0">
                <a:solidFill>
                  <a:schemeClr val="bg1"/>
                </a:solidFill>
                <a:cs typeface="Gotham Light" pitchFamily="50" charset="0"/>
              </a:rPr>
              <a:t> </a:t>
            </a:r>
            <a:r>
              <a:rPr lang="en-US" sz="1400" dirty="0" err="1">
                <a:solidFill>
                  <a:schemeClr val="bg1"/>
                </a:solidFill>
                <a:cs typeface="Gotham Light" pitchFamily="50" charset="0"/>
              </a:rPr>
              <a:t>varius</a:t>
            </a:r>
            <a:r>
              <a:rPr lang="en-US" sz="1400" dirty="0">
                <a:solidFill>
                  <a:schemeClr val="bg1"/>
                </a:solidFill>
                <a:cs typeface="Gotham Light" pitchFamily="50" charset="0"/>
              </a:rPr>
              <a:t>, </a:t>
            </a:r>
            <a:r>
              <a:rPr lang="en-US" sz="1400" dirty="0" err="1">
                <a:solidFill>
                  <a:schemeClr val="bg1"/>
                </a:solidFill>
                <a:cs typeface="Gotham Light" pitchFamily="50" charset="0"/>
              </a:rPr>
              <a:t>eget</a:t>
            </a:r>
            <a:r>
              <a:rPr lang="en-US" sz="1400" dirty="0">
                <a:solidFill>
                  <a:schemeClr val="bg1"/>
                </a:solidFill>
                <a:cs typeface="Gotham Light" pitchFamily="50" charset="0"/>
              </a:rPr>
              <a:t> convallis </a:t>
            </a:r>
            <a:r>
              <a:rPr lang="en-US" sz="1400" dirty="0" err="1">
                <a:solidFill>
                  <a:schemeClr val="bg1"/>
                </a:solidFill>
                <a:cs typeface="Gotham Light" pitchFamily="50" charset="0"/>
              </a:rPr>
              <a:t>nisl</a:t>
            </a:r>
            <a:r>
              <a:rPr lang="en-US" sz="1400" dirty="0">
                <a:solidFill>
                  <a:schemeClr val="bg1"/>
                </a:solidFill>
                <a:cs typeface="Gotham Light" pitchFamily="50" charset="0"/>
              </a:rPr>
              <a:t> </a:t>
            </a:r>
            <a:r>
              <a:rPr lang="en-US" sz="1400" dirty="0" err="1">
                <a:solidFill>
                  <a:schemeClr val="bg1"/>
                </a:solidFill>
                <a:cs typeface="Gotham Light" pitchFamily="50" charset="0"/>
              </a:rPr>
              <a:t>feugiat</a:t>
            </a:r>
            <a:r>
              <a:rPr lang="en-US" sz="1400" dirty="0">
                <a:solidFill>
                  <a:schemeClr val="bg1"/>
                </a:solidFill>
                <a:cs typeface="Gotham Light" pitchFamily="50" charset="0"/>
              </a:rPr>
              <a:t>.</a:t>
            </a:r>
          </a:p>
        </p:txBody>
      </p:sp>
    </p:spTree>
    <p:extLst>
      <p:ext uri="{BB962C8B-B14F-4D97-AF65-F5344CB8AC3E}">
        <p14:creationId xmlns:p14="http://schemas.microsoft.com/office/powerpoint/2010/main" val="1936603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Section Diagram_Product">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8A6069E-84D7-4BF2-8150-88A85EE36E58}"/>
              </a:ext>
            </a:extLst>
          </p:cNvPr>
          <p:cNvCxnSpPr>
            <a:cxnSpLocks/>
          </p:cNvCxnSpPr>
          <p:nvPr userDrawn="1"/>
        </p:nvCxnSpPr>
        <p:spPr>
          <a:xfrm flipH="1">
            <a:off x="3361851" y="1633443"/>
            <a:ext cx="94143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A6069E-84D7-4BF2-8150-88A85EE36E58}"/>
              </a:ext>
            </a:extLst>
          </p:cNvPr>
          <p:cNvCxnSpPr>
            <a:cxnSpLocks/>
          </p:cNvCxnSpPr>
          <p:nvPr userDrawn="1"/>
        </p:nvCxnSpPr>
        <p:spPr>
          <a:xfrm flipH="1">
            <a:off x="7447103" y="1633443"/>
            <a:ext cx="94143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8503D4-8B8C-49D7-B32F-CDF52D743099}"/>
              </a:ext>
            </a:extLst>
          </p:cNvPr>
          <p:cNvCxnSpPr>
            <a:cxnSpLocks/>
          </p:cNvCxnSpPr>
          <p:nvPr userDrawn="1"/>
        </p:nvCxnSpPr>
        <p:spPr>
          <a:xfrm flipH="1">
            <a:off x="2727638" y="3901427"/>
            <a:ext cx="82726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DF4156-5E28-43DD-89FA-59B600B212AE}"/>
              </a:ext>
            </a:extLst>
          </p:cNvPr>
          <p:cNvCxnSpPr>
            <a:cxnSpLocks/>
          </p:cNvCxnSpPr>
          <p:nvPr userDrawn="1"/>
        </p:nvCxnSpPr>
        <p:spPr>
          <a:xfrm flipH="1">
            <a:off x="4620169" y="5747513"/>
            <a:ext cx="82726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4" name="Graphic 15">
            <a:extLst>
              <a:ext uri="{FF2B5EF4-FFF2-40B4-BE49-F238E27FC236}">
                <a16:creationId xmlns:a16="http://schemas.microsoft.com/office/drawing/2014/main" id="{69064D8C-95A4-41D9-92B6-1916A5570452}"/>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22275"/>
          <a:stretch/>
        </p:blipFill>
        <p:spPr>
          <a:xfrm>
            <a:off x="4785114" y="2082973"/>
            <a:ext cx="1955180" cy="1519663"/>
          </a:xfrm>
          <a:prstGeom prst="rect">
            <a:avLst/>
          </a:prstGeom>
        </p:spPr>
      </p:pic>
      <p:pic>
        <p:nvPicPr>
          <p:cNvPr id="24" name="Picture 23">
            <a:extLst>
              <a:ext uri="{FF2B5EF4-FFF2-40B4-BE49-F238E27FC236}">
                <a16:creationId xmlns:a16="http://schemas.microsoft.com/office/drawing/2014/main" id="{8215B609-5343-4936-8714-1F88F1B7365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344280" y="3381280"/>
            <a:ext cx="1347868" cy="1389482"/>
          </a:xfrm>
          <a:prstGeom prst="rect">
            <a:avLst/>
          </a:prstGeom>
        </p:spPr>
      </p:pic>
      <p:sp>
        <p:nvSpPr>
          <p:cNvPr id="2" name="Title 1">
            <a:extLst>
              <a:ext uri="{FF2B5EF4-FFF2-40B4-BE49-F238E27FC236}">
                <a16:creationId xmlns:a16="http://schemas.microsoft.com/office/drawing/2014/main" id="{8E7B5777-F3CB-405D-A67E-1F919B068446}"/>
              </a:ext>
            </a:extLst>
          </p:cNvPr>
          <p:cNvSpPr>
            <a:spLocks noGrp="1"/>
          </p:cNvSpPr>
          <p:nvPr>
            <p:ph type="title"/>
          </p:nvPr>
        </p:nvSpPr>
        <p:spPr/>
        <p:txBody>
          <a:bodyPr/>
          <a:lstStyle/>
          <a:p>
            <a:r>
              <a:rPr lang="en-US"/>
              <a:t>Click to edit Master title style</a:t>
            </a:r>
          </a:p>
        </p:txBody>
      </p:sp>
      <p:sp>
        <p:nvSpPr>
          <p:cNvPr id="13" name="Freeform 5">
            <a:extLst>
              <a:ext uri="{FF2B5EF4-FFF2-40B4-BE49-F238E27FC236}">
                <a16:creationId xmlns:a16="http://schemas.microsoft.com/office/drawing/2014/main" id="{D63AEAA5-E101-4B49-BA2F-11100B157086}"/>
              </a:ext>
            </a:extLst>
          </p:cNvPr>
          <p:cNvSpPr>
            <a:spLocks/>
          </p:cNvSpPr>
          <p:nvPr userDrawn="1"/>
        </p:nvSpPr>
        <p:spPr bwMode="auto">
          <a:xfrm>
            <a:off x="7007204" y="2897797"/>
            <a:ext cx="972715" cy="2203437"/>
          </a:xfrm>
          <a:custGeom>
            <a:avLst/>
            <a:gdLst>
              <a:gd name="T0" fmla="*/ 86 w 123"/>
              <a:gd name="T1" fmla="*/ 73 h 279"/>
              <a:gd name="T2" fmla="*/ 0 w 123"/>
              <a:gd name="T3" fmla="*/ 249 h 279"/>
              <a:gd name="T4" fmla="*/ 22 w 123"/>
              <a:gd name="T5" fmla="*/ 279 h 279"/>
              <a:gd name="T6" fmla="*/ 123 w 123"/>
              <a:gd name="T7" fmla="*/ 73 h 279"/>
              <a:gd name="T8" fmla="*/ 112 w 123"/>
              <a:gd name="T9" fmla="*/ 0 h 279"/>
              <a:gd name="T10" fmla="*/ 77 w 123"/>
              <a:gd name="T11" fmla="*/ 12 h 279"/>
              <a:gd name="T12" fmla="*/ 86 w 123"/>
              <a:gd name="T13" fmla="*/ 73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86" y="73"/>
                </a:moveTo>
                <a:cubicBezTo>
                  <a:pt x="86" y="145"/>
                  <a:pt x="52" y="208"/>
                  <a:pt x="0" y="249"/>
                </a:cubicBezTo>
                <a:cubicBezTo>
                  <a:pt x="22" y="279"/>
                  <a:pt x="22" y="279"/>
                  <a:pt x="22" y="279"/>
                </a:cubicBezTo>
                <a:cubicBezTo>
                  <a:pt x="83" y="231"/>
                  <a:pt x="123" y="157"/>
                  <a:pt x="123" y="73"/>
                </a:cubicBezTo>
                <a:cubicBezTo>
                  <a:pt x="123" y="48"/>
                  <a:pt x="119" y="23"/>
                  <a:pt x="112" y="0"/>
                </a:cubicBezTo>
                <a:cubicBezTo>
                  <a:pt x="77" y="12"/>
                  <a:pt x="77" y="12"/>
                  <a:pt x="77" y="12"/>
                </a:cubicBezTo>
                <a:cubicBezTo>
                  <a:pt x="83" y="31"/>
                  <a:pt x="86" y="52"/>
                  <a:pt x="86" y="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6">
            <a:extLst>
              <a:ext uri="{FF2B5EF4-FFF2-40B4-BE49-F238E27FC236}">
                <a16:creationId xmlns:a16="http://schemas.microsoft.com/office/drawing/2014/main" id="{3E1D4E4A-DC1B-40C0-BE2B-72DE5E059B84}"/>
              </a:ext>
            </a:extLst>
          </p:cNvPr>
          <p:cNvSpPr>
            <a:spLocks/>
          </p:cNvSpPr>
          <p:nvPr userDrawn="1"/>
        </p:nvSpPr>
        <p:spPr bwMode="auto">
          <a:xfrm>
            <a:off x="3878503" y="2897797"/>
            <a:ext cx="972715" cy="2203437"/>
          </a:xfrm>
          <a:custGeom>
            <a:avLst/>
            <a:gdLst>
              <a:gd name="T0" fmla="*/ 101 w 123"/>
              <a:gd name="T1" fmla="*/ 279 h 279"/>
              <a:gd name="T2" fmla="*/ 123 w 123"/>
              <a:gd name="T3" fmla="*/ 249 h 279"/>
              <a:gd name="T4" fmla="*/ 37 w 123"/>
              <a:gd name="T5" fmla="*/ 73 h 279"/>
              <a:gd name="T6" fmla="*/ 45 w 123"/>
              <a:gd name="T7" fmla="*/ 12 h 279"/>
              <a:gd name="T8" fmla="*/ 11 w 123"/>
              <a:gd name="T9" fmla="*/ 0 h 279"/>
              <a:gd name="T10" fmla="*/ 0 w 123"/>
              <a:gd name="T11" fmla="*/ 73 h 279"/>
              <a:gd name="T12" fmla="*/ 101 w 123"/>
              <a:gd name="T13" fmla="*/ 279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101" y="279"/>
                </a:moveTo>
                <a:cubicBezTo>
                  <a:pt x="123" y="249"/>
                  <a:pt x="123" y="249"/>
                  <a:pt x="123" y="249"/>
                </a:cubicBezTo>
                <a:cubicBezTo>
                  <a:pt x="70" y="208"/>
                  <a:pt x="37" y="145"/>
                  <a:pt x="37" y="73"/>
                </a:cubicBezTo>
                <a:cubicBezTo>
                  <a:pt x="37" y="52"/>
                  <a:pt x="40" y="31"/>
                  <a:pt x="45" y="12"/>
                </a:cubicBezTo>
                <a:cubicBezTo>
                  <a:pt x="11" y="0"/>
                  <a:pt x="11" y="0"/>
                  <a:pt x="11" y="0"/>
                </a:cubicBezTo>
                <a:cubicBezTo>
                  <a:pt x="4" y="23"/>
                  <a:pt x="0" y="48"/>
                  <a:pt x="0" y="73"/>
                </a:cubicBezTo>
                <a:cubicBezTo>
                  <a:pt x="0" y="157"/>
                  <a:pt x="40" y="231"/>
                  <a:pt x="101" y="27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7">
            <a:extLst>
              <a:ext uri="{FF2B5EF4-FFF2-40B4-BE49-F238E27FC236}">
                <a16:creationId xmlns:a16="http://schemas.microsoft.com/office/drawing/2014/main" id="{CCAE53D4-34BE-4569-9B2D-22A0379434B2}"/>
              </a:ext>
            </a:extLst>
          </p:cNvPr>
          <p:cNvSpPr>
            <a:spLocks/>
          </p:cNvSpPr>
          <p:nvPr userDrawn="1"/>
        </p:nvSpPr>
        <p:spPr bwMode="auto">
          <a:xfrm>
            <a:off x="4771146" y="4935159"/>
            <a:ext cx="2316128" cy="593119"/>
          </a:xfrm>
          <a:custGeom>
            <a:avLst/>
            <a:gdLst>
              <a:gd name="T0" fmla="*/ 293 w 293"/>
              <a:gd name="T1" fmla="*/ 29 h 75"/>
              <a:gd name="T2" fmla="*/ 271 w 293"/>
              <a:gd name="T3" fmla="*/ 0 h 75"/>
              <a:gd name="T4" fmla="*/ 146 w 293"/>
              <a:gd name="T5" fmla="*/ 38 h 75"/>
              <a:gd name="T6" fmla="*/ 22 w 293"/>
              <a:gd name="T7" fmla="*/ 0 h 75"/>
              <a:gd name="T8" fmla="*/ 0 w 293"/>
              <a:gd name="T9" fmla="*/ 29 h 75"/>
              <a:gd name="T10" fmla="*/ 146 w 293"/>
              <a:gd name="T11" fmla="*/ 75 h 75"/>
              <a:gd name="T12" fmla="*/ 293 w 293"/>
              <a:gd name="T13" fmla="*/ 29 h 75"/>
            </a:gdLst>
            <a:ahLst/>
            <a:cxnLst>
              <a:cxn ang="0">
                <a:pos x="T0" y="T1"/>
              </a:cxn>
              <a:cxn ang="0">
                <a:pos x="T2" y="T3"/>
              </a:cxn>
              <a:cxn ang="0">
                <a:pos x="T4" y="T5"/>
              </a:cxn>
              <a:cxn ang="0">
                <a:pos x="T6" y="T7"/>
              </a:cxn>
              <a:cxn ang="0">
                <a:pos x="T8" y="T9"/>
              </a:cxn>
              <a:cxn ang="0">
                <a:pos x="T10" y="T11"/>
              </a:cxn>
              <a:cxn ang="0">
                <a:pos x="T12" y="T13"/>
              </a:cxn>
            </a:cxnLst>
            <a:rect l="0" t="0" r="r" b="b"/>
            <a:pathLst>
              <a:path w="293" h="75">
                <a:moveTo>
                  <a:pt x="293" y="29"/>
                </a:moveTo>
                <a:cubicBezTo>
                  <a:pt x="271" y="0"/>
                  <a:pt x="271" y="0"/>
                  <a:pt x="271" y="0"/>
                </a:cubicBezTo>
                <a:cubicBezTo>
                  <a:pt x="236" y="24"/>
                  <a:pt x="193" y="38"/>
                  <a:pt x="146" y="38"/>
                </a:cubicBezTo>
                <a:cubicBezTo>
                  <a:pt x="100" y="38"/>
                  <a:pt x="57" y="24"/>
                  <a:pt x="22" y="0"/>
                </a:cubicBezTo>
                <a:cubicBezTo>
                  <a:pt x="0" y="29"/>
                  <a:pt x="0" y="29"/>
                  <a:pt x="0" y="29"/>
                </a:cubicBezTo>
                <a:cubicBezTo>
                  <a:pt x="42" y="58"/>
                  <a:pt x="92" y="75"/>
                  <a:pt x="146" y="75"/>
                </a:cubicBezTo>
                <a:cubicBezTo>
                  <a:pt x="201" y="75"/>
                  <a:pt x="251" y="58"/>
                  <a:pt x="293" y="2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8">
            <a:extLst>
              <a:ext uri="{FF2B5EF4-FFF2-40B4-BE49-F238E27FC236}">
                <a16:creationId xmlns:a16="http://schemas.microsoft.com/office/drawing/2014/main" id="{F2865F24-85AA-4063-AB32-693D700B7997}"/>
              </a:ext>
            </a:extLst>
          </p:cNvPr>
          <p:cNvSpPr>
            <a:spLocks/>
          </p:cNvSpPr>
          <p:nvPr userDrawn="1"/>
        </p:nvSpPr>
        <p:spPr bwMode="auto">
          <a:xfrm>
            <a:off x="3997127" y="1429827"/>
            <a:ext cx="1874256" cy="1444245"/>
          </a:xfrm>
          <a:custGeom>
            <a:avLst/>
            <a:gdLst>
              <a:gd name="T0" fmla="*/ 0 w 237"/>
              <a:gd name="T1" fmla="*/ 172 h 183"/>
              <a:gd name="T2" fmla="*/ 35 w 237"/>
              <a:gd name="T3" fmla="*/ 183 h 183"/>
              <a:gd name="T4" fmla="*/ 237 w 237"/>
              <a:gd name="T5" fmla="*/ 37 h 183"/>
              <a:gd name="T6" fmla="*/ 237 w 237"/>
              <a:gd name="T7" fmla="*/ 0 h 183"/>
              <a:gd name="T8" fmla="*/ 0 w 237"/>
              <a:gd name="T9" fmla="*/ 172 h 183"/>
            </a:gdLst>
            <a:ahLst/>
            <a:cxnLst>
              <a:cxn ang="0">
                <a:pos x="T0" y="T1"/>
              </a:cxn>
              <a:cxn ang="0">
                <a:pos x="T2" y="T3"/>
              </a:cxn>
              <a:cxn ang="0">
                <a:pos x="T4" y="T5"/>
              </a:cxn>
              <a:cxn ang="0">
                <a:pos x="T6" y="T7"/>
              </a:cxn>
              <a:cxn ang="0">
                <a:pos x="T8" y="T9"/>
              </a:cxn>
            </a:cxnLst>
            <a:rect l="0" t="0" r="r" b="b"/>
            <a:pathLst>
              <a:path w="237" h="183">
                <a:moveTo>
                  <a:pt x="0" y="172"/>
                </a:moveTo>
                <a:cubicBezTo>
                  <a:pt x="35" y="183"/>
                  <a:pt x="35" y="183"/>
                  <a:pt x="35" y="183"/>
                </a:cubicBezTo>
                <a:cubicBezTo>
                  <a:pt x="65" y="100"/>
                  <a:pt x="144" y="40"/>
                  <a:pt x="237" y="37"/>
                </a:cubicBezTo>
                <a:cubicBezTo>
                  <a:pt x="237" y="0"/>
                  <a:pt x="237" y="0"/>
                  <a:pt x="237" y="0"/>
                </a:cubicBezTo>
                <a:cubicBezTo>
                  <a:pt x="128" y="3"/>
                  <a:pt x="35" y="74"/>
                  <a:pt x="0" y="17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9">
            <a:extLst>
              <a:ext uri="{FF2B5EF4-FFF2-40B4-BE49-F238E27FC236}">
                <a16:creationId xmlns:a16="http://schemas.microsoft.com/office/drawing/2014/main" id="{E8E38C1C-872F-4F0C-8CA6-02DB4CB71ED6}"/>
              </a:ext>
            </a:extLst>
          </p:cNvPr>
          <p:cNvSpPr>
            <a:spLocks/>
          </p:cNvSpPr>
          <p:nvPr userDrawn="1"/>
        </p:nvSpPr>
        <p:spPr bwMode="auto">
          <a:xfrm>
            <a:off x="5987040" y="1429827"/>
            <a:ext cx="1874256" cy="1444245"/>
          </a:xfrm>
          <a:custGeom>
            <a:avLst/>
            <a:gdLst>
              <a:gd name="T0" fmla="*/ 202 w 237"/>
              <a:gd name="T1" fmla="*/ 183 h 183"/>
              <a:gd name="T2" fmla="*/ 237 w 237"/>
              <a:gd name="T3" fmla="*/ 172 h 183"/>
              <a:gd name="T4" fmla="*/ 0 w 237"/>
              <a:gd name="T5" fmla="*/ 0 h 183"/>
              <a:gd name="T6" fmla="*/ 0 w 237"/>
              <a:gd name="T7" fmla="*/ 37 h 183"/>
              <a:gd name="T8" fmla="*/ 202 w 237"/>
              <a:gd name="T9" fmla="*/ 183 h 183"/>
            </a:gdLst>
            <a:ahLst/>
            <a:cxnLst>
              <a:cxn ang="0">
                <a:pos x="T0" y="T1"/>
              </a:cxn>
              <a:cxn ang="0">
                <a:pos x="T2" y="T3"/>
              </a:cxn>
              <a:cxn ang="0">
                <a:pos x="T4" y="T5"/>
              </a:cxn>
              <a:cxn ang="0">
                <a:pos x="T6" y="T7"/>
              </a:cxn>
              <a:cxn ang="0">
                <a:pos x="T8" y="T9"/>
              </a:cxn>
            </a:cxnLst>
            <a:rect l="0" t="0" r="r" b="b"/>
            <a:pathLst>
              <a:path w="237" h="183">
                <a:moveTo>
                  <a:pt x="202" y="183"/>
                </a:moveTo>
                <a:cubicBezTo>
                  <a:pt x="237" y="172"/>
                  <a:pt x="237" y="172"/>
                  <a:pt x="237" y="172"/>
                </a:cubicBezTo>
                <a:cubicBezTo>
                  <a:pt x="202" y="74"/>
                  <a:pt x="109" y="3"/>
                  <a:pt x="0" y="0"/>
                </a:cubicBezTo>
                <a:cubicBezTo>
                  <a:pt x="0" y="37"/>
                  <a:pt x="0" y="37"/>
                  <a:pt x="0" y="37"/>
                </a:cubicBezTo>
                <a:cubicBezTo>
                  <a:pt x="93" y="40"/>
                  <a:pt x="172" y="100"/>
                  <a:pt x="202" y="1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Oval 18">
            <a:extLst>
              <a:ext uri="{FF2B5EF4-FFF2-40B4-BE49-F238E27FC236}">
                <a16:creationId xmlns:a16="http://schemas.microsoft.com/office/drawing/2014/main" id="{60524D30-F973-4187-AB18-020E48FECC50}"/>
              </a:ext>
            </a:extLst>
          </p:cNvPr>
          <p:cNvSpPr/>
          <p:nvPr userDrawn="1"/>
        </p:nvSpPr>
        <p:spPr>
          <a:xfrm>
            <a:off x="7259924" y="3526980"/>
            <a:ext cx="1087915" cy="1087915"/>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6AF514A6-39FD-4138-9ABA-5D39DF410D59}"/>
              </a:ext>
            </a:extLst>
          </p:cNvPr>
          <p:cNvSpPr/>
          <p:nvPr userDrawn="1"/>
        </p:nvSpPr>
        <p:spPr>
          <a:xfrm>
            <a:off x="4211989" y="1386951"/>
            <a:ext cx="1087915" cy="1087915"/>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636D9AD9-94A0-4959-8386-22DE1D58459F}"/>
              </a:ext>
            </a:extLst>
          </p:cNvPr>
          <p:cNvSpPr/>
          <p:nvPr userDrawn="1"/>
        </p:nvSpPr>
        <p:spPr>
          <a:xfrm>
            <a:off x="3552526" y="3604728"/>
            <a:ext cx="1087915" cy="108791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A41C4D68-22B5-45EA-843F-8D4C9FEC5B7C}"/>
              </a:ext>
            </a:extLst>
          </p:cNvPr>
          <p:cNvSpPr/>
          <p:nvPr userDrawn="1"/>
        </p:nvSpPr>
        <p:spPr>
          <a:xfrm>
            <a:off x="5392427" y="4884918"/>
            <a:ext cx="1087915" cy="1087915"/>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F2373DDC-36A8-40D7-B16E-824582956FB9}"/>
              </a:ext>
            </a:extLst>
          </p:cNvPr>
          <p:cNvSpPr/>
          <p:nvPr userDrawn="1"/>
        </p:nvSpPr>
        <p:spPr>
          <a:xfrm>
            <a:off x="6520860" y="1355620"/>
            <a:ext cx="1087915" cy="108791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hasCustomPrompt="1"/>
          </p:nvPr>
        </p:nvSpPr>
        <p:spPr>
          <a:xfrm>
            <a:off x="8451012" y="1498857"/>
            <a:ext cx="2259173" cy="261784"/>
          </a:xfrm>
        </p:spPr>
        <p:txBody>
          <a:bodyPr anchor="ctr"/>
          <a:lstStyle>
            <a:lvl1pPr marL="0" indent="0">
              <a:buNone/>
              <a:defRPr sz="1800" b="1">
                <a:solidFill>
                  <a:schemeClr val="tx2"/>
                </a:solidFill>
              </a:defRPr>
            </a:lvl1pPr>
          </a:lstStyle>
          <a:p>
            <a:pPr lvl="0"/>
            <a:r>
              <a:rPr lang="en-US" dirty="0"/>
              <a:t>SECTION 1</a:t>
            </a:r>
          </a:p>
        </p:txBody>
      </p:sp>
      <p:sp>
        <p:nvSpPr>
          <p:cNvPr id="30" name="Text Placeholder 3"/>
          <p:cNvSpPr>
            <a:spLocks noGrp="1"/>
          </p:cNvSpPr>
          <p:nvPr>
            <p:ph type="body" sz="quarter" idx="11" hasCustomPrompt="1"/>
          </p:nvPr>
        </p:nvSpPr>
        <p:spPr>
          <a:xfrm>
            <a:off x="9230348" y="3756866"/>
            <a:ext cx="2260133" cy="261784"/>
          </a:xfrm>
        </p:spPr>
        <p:txBody>
          <a:bodyPr anchor="ctr"/>
          <a:lstStyle>
            <a:lvl1pPr marL="0" indent="0">
              <a:buNone/>
              <a:defRPr sz="1800" b="1">
                <a:solidFill>
                  <a:schemeClr val="tx2"/>
                </a:solidFill>
              </a:defRPr>
            </a:lvl1pPr>
          </a:lstStyle>
          <a:p>
            <a:pPr lvl="0"/>
            <a:r>
              <a:rPr lang="en-US" dirty="0"/>
              <a:t>SECTION 2</a:t>
            </a:r>
          </a:p>
        </p:txBody>
      </p:sp>
      <p:sp>
        <p:nvSpPr>
          <p:cNvPr id="31" name="Text Placeholder 3"/>
          <p:cNvSpPr>
            <a:spLocks noGrp="1"/>
          </p:cNvSpPr>
          <p:nvPr>
            <p:ph type="body" sz="quarter" idx="12" hasCustomPrompt="1"/>
          </p:nvPr>
        </p:nvSpPr>
        <p:spPr>
          <a:xfrm>
            <a:off x="1105647" y="1510809"/>
            <a:ext cx="2204344" cy="262549"/>
          </a:xfrm>
        </p:spPr>
        <p:txBody>
          <a:bodyPr anchor="ctr"/>
          <a:lstStyle>
            <a:lvl1pPr marL="0" indent="0">
              <a:buNone/>
              <a:defRPr sz="1800" b="1">
                <a:solidFill>
                  <a:schemeClr val="tx2"/>
                </a:solidFill>
              </a:defRPr>
            </a:lvl1pPr>
          </a:lstStyle>
          <a:p>
            <a:pPr lvl="0"/>
            <a:r>
              <a:rPr lang="en-US" dirty="0"/>
              <a:t>SECTION 5</a:t>
            </a:r>
          </a:p>
        </p:txBody>
      </p:sp>
      <p:sp>
        <p:nvSpPr>
          <p:cNvPr id="32" name="Text Placeholder 3"/>
          <p:cNvSpPr>
            <a:spLocks noGrp="1"/>
          </p:cNvSpPr>
          <p:nvPr>
            <p:ph type="body" sz="quarter" idx="13" hasCustomPrompt="1"/>
          </p:nvPr>
        </p:nvSpPr>
        <p:spPr>
          <a:xfrm>
            <a:off x="2727638" y="5636722"/>
            <a:ext cx="1933237" cy="261784"/>
          </a:xfrm>
        </p:spPr>
        <p:txBody>
          <a:bodyPr anchor="ctr"/>
          <a:lstStyle>
            <a:lvl1pPr marL="0" indent="0">
              <a:buNone/>
              <a:defRPr sz="1800" b="1">
                <a:solidFill>
                  <a:schemeClr val="tx2"/>
                </a:solidFill>
              </a:defRPr>
            </a:lvl1pPr>
          </a:lstStyle>
          <a:p>
            <a:pPr lvl="0"/>
            <a:r>
              <a:rPr lang="en-US" dirty="0"/>
              <a:t>SECTION 3</a:t>
            </a:r>
          </a:p>
        </p:txBody>
      </p:sp>
      <p:sp>
        <p:nvSpPr>
          <p:cNvPr id="33" name="Text Placeholder 3"/>
          <p:cNvSpPr>
            <a:spLocks noGrp="1"/>
          </p:cNvSpPr>
          <p:nvPr>
            <p:ph type="body" sz="quarter" idx="14" hasCustomPrompt="1"/>
          </p:nvPr>
        </p:nvSpPr>
        <p:spPr>
          <a:xfrm>
            <a:off x="827477" y="3764243"/>
            <a:ext cx="1832405" cy="261784"/>
          </a:xfrm>
        </p:spPr>
        <p:txBody>
          <a:bodyPr anchor="ctr"/>
          <a:lstStyle>
            <a:lvl1pPr marL="0" indent="0">
              <a:buNone/>
              <a:defRPr sz="1800" b="1">
                <a:solidFill>
                  <a:schemeClr val="tx2"/>
                </a:solidFill>
              </a:defRPr>
            </a:lvl1pPr>
          </a:lstStyle>
          <a:p>
            <a:pPr lvl="0"/>
            <a:r>
              <a:rPr lang="en-US" dirty="0"/>
              <a:t>SECTION 4</a:t>
            </a:r>
          </a:p>
        </p:txBody>
      </p:sp>
      <p:sp>
        <p:nvSpPr>
          <p:cNvPr id="39" name="Text Placeholder 3"/>
          <p:cNvSpPr>
            <a:spLocks noGrp="1"/>
          </p:cNvSpPr>
          <p:nvPr>
            <p:ph type="body" sz="quarter" idx="20" hasCustomPrompt="1"/>
          </p:nvPr>
        </p:nvSpPr>
        <p:spPr>
          <a:xfrm>
            <a:off x="5597646" y="3113013"/>
            <a:ext cx="841136" cy="270952"/>
          </a:xfrm>
        </p:spPr>
        <p:txBody>
          <a:bodyPr anchor="ctr"/>
          <a:lstStyle>
            <a:lvl1pPr marL="0" indent="0" algn="ctr">
              <a:buNone/>
              <a:defRPr sz="1200" b="0">
                <a:solidFill>
                  <a:schemeClr val="tx2"/>
                </a:solidFill>
              </a:defRPr>
            </a:lvl1pPr>
          </a:lstStyle>
          <a:p>
            <a:pPr lvl="0"/>
            <a:r>
              <a:rPr lang="en-US" dirty="0"/>
              <a:t>TITLE</a:t>
            </a:r>
          </a:p>
        </p:txBody>
      </p:sp>
      <p:sp>
        <p:nvSpPr>
          <p:cNvPr id="40" name="Text Placeholder 29">
            <a:extLst>
              <a:ext uri="{FF2B5EF4-FFF2-40B4-BE49-F238E27FC236}">
                <a16:creationId xmlns:a16="http://schemas.microsoft.com/office/drawing/2014/main" id="{0E9CDC9A-5CDA-4085-9AAC-1274A0732ECA}"/>
              </a:ext>
            </a:extLst>
          </p:cNvPr>
          <p:cNvSpPr>
            <a:spLocks noGrp="1"/>
          </p:cNvSpPr>
          <p:nvPr>
            <p:ph type="body" sz="quarter" idx="21" hasCustomPrompt="1"/>
          </p:nvPr>
        </p:nvSpPr>
        <p:spPr>
          <a:xfrm>
            <a:off x="1104553" y="1785270"/>
            <a:ext cx="2222720" cy="763203"/>
          </a:xfrm>
        </p:spPr>
        <p:txBody>
          <a:bodyPr/>
          <a:lstStyle>
            <a:lvl1pPr marL="0" indent="0" algn="l">
              <a:buNone/>
              <a:defRPr sz="1200" b="0">
                <a:solidFill>
                  <a:schemeClr val="tx2"/>
                </a:solidFill>
              </a:defRPr>
            </a:lvl1pPr>
          </a:lstStyle>
          <a:p>
            <a:pPr lvl="0"/>
            <a:r>
              <a:rPr lang="en-US" dirty="0"/>
              <a:t>Insert text here</a:t>
            </a:r>
          </a:p>
        </p:txBody>
      </p:sp>
      <p:sp>
        <p:nvSpPr>
          <p:cNvPr id="41" name="Text Placeholder 29">
            <a:extLst>
              <a:ext uri="{FF2B5EF4-FFF2-40B4-BE49-F238E27FC236}">
                <a16:creationId xmlns:a16="http://schemas.microsoft.com/office/drawing/2014/main" id="{0E9CDC9A-5CDA-4085-9AAC-1274A0732ECA}"/>
              </a:ext>
            </a:extLst>
          </p:cNvPr>
          <p:cNvSpPr>
            <a:spLocks noGrp="1"/>
          </p:cNvSpPr>
          <p:nvPr>
            <p:ph type="body" sz="quarter" idx="22" hasCustomPrompt="1"/>
          </p:nvPr>
        </p:nvSpPr>
        <p:spPr>
          <a:xfrm>
            <a:off x="827476" y="4026888"/>
            <a:ext cx="2118118" cy="763203"/>
          </a:xfrm>
        </p:spPr>
        <p:txBody>
          <a:bodyPr/>
          <a:lstStyle>
            <a:lvl1pPr marL="0" indent="0" algn="l">
              <a:buNone/>
              <a:defRPr sz="1200" b="0">
                <a:solidFill>
                  <a:schemeClr val="tx2"/>
                </a:solidFill>
              </a:defRPr>
            </a:lvl1pPr>
          </a:lstStyle>
          <a:p>
            <a:pPr lvl="0"/>
            <a:r>
              <a:rPr lang="en-US" dirty="0"/>
              <a:t>Insert text here</a:t>
            </a:r>
          </a:p>
        </p:txBody>
      </p:sp>
      <p:sp>
        <p:nvSpPr>
          <p:cNvPr id="42" name="Text Placeholder 29">
            <a:extLst>
              <a:ext uri="{FF2B5EF4-FFF2-40B4-BE49-F238E27FC236}">
                <a16:creationId xmlns:a16="http://schemas.microsoft.com/office/drawing/2014/main" id="{0E9CDC9A-5CDA-4085-9AAC-1274A0732ECA}"/>
              </a:ext>
            </a:extLst>
          </p:cNvPr>
          <p:cNvSpPr>
            <a:spLocks noGrp="1"/>
          </p:cNvSpPr>
          <p:nvPr>
            <p:ph type="body" sz="quarter" idx="23" hasCustomPrompt="1"/>
          </p:nvPr>
        </p:nvSpPr>
        <p:spPr>
          <a:xfrm>
            <a:off x="2727638" y="5908385"/>
            <a:ext cx="2719793" cy="763203"/>
          </a:xfrm>
        </p:spPr>
        <p:txBody>
          <a:bodyPr/>
          <a:lstStyle>
            <a:lvl1pPr marL="0" indent="0" algn="l">
              <a:buNone/>
              <a:defRPr sz="1200" b="0">
                <a:solidFill>
                  <a:schemeClr val="tx2"/>
                </a:solidFill>
              </a:defRPr>
            </a:lvl1pPr>
          </a:lstStyle>
          <a:p>
            <a:pPr lvl="0"/>
            <a:r>
              <a:rPr lang="en-US" dirty="0"/>
              <a:t>Insert text here</a:t>
            </a:r>
          </a:p>
        </p:txBody>
      </p:sp>
      <p:sp>
        <p:nvSpPr>
          <p:cNvPr id="43" name="Text Placeholder 29">
            <a:extLst>
              <a:ext uri="{FF2B5EF4-FFF2-40B4-BE49-F238E27FC236}">
                <a16:creationId xmlns:a16="http://schemas.microsoft.com/office/drawing/2014/main" id="{0E9CDC9A-5CDA-4085-9AAC-1274A0732ECA}"/>
              </a:ext>
            </a:extLst>
          </p:cNvPr>
          <p:cNvSpPr>
            <a:spLocks noGrp="1"/>
          </p:cNvSpPr>
          <p:nvPr>
            <p:ph type="body" sz="quarter" idx="24" hasCustomPrompt="1"/>
          </p:nvPr>
        </p:nvSpPr>
        <p:spPr>
          <a:xfrm>
            <a:off x="9231308" y="4025487"/>
            <a:ext cx="2259173" cy="763203"/>
          </a:xfrm>
        </p:spPr>
        <p:txBody>
          <a:bodyPr/>
          <a:lstStyle>
            <a:lvl1pPr marL="0" indent="0" algn="l">
              <a:buNone/>
              <a:defRPr sz="1200" b="0">
                <a:solidFill>
                  <a:schemeClr val="tx2"/>
                </a:solidFill>
              </a:defRPr>
            </a:lvl1pPr>
          </a:lstStyle>
          <a:p>
            <a:pPr lvl="0"/>
            <a:r>
              <a:rPr lang="en-US" dirty="0"/>
              <a:t>Insert text here</a:t>
            </a:r>
          </a:p>
        </p:txBody>
      </p:sp>
      <p:sp>
        <p:nvSpPr>
          <p:cNvPr id="44" name="Text Placeholder 29">
            <a:extLst>
              <a:ext uri="{FF2B5EF4-FFF2-40B4-BE49-F238E27FC236}">
                <a16:creationId xmlns:a16="http://schemas.microsoft.com/office/drawing/2014/main" id="{0E9CDC9A-5CDA-4085-9AAC-1274A0732ECA}"/>
              </a:ext>
            </a:extLst>
          </p:cNvPr>
          <p:cNvSpPr>
            <a:spLocks noGrp="1"/>
          </p:cNvSpPr>
          <p:nvPr>
            <p:ph type="body" sz="quarter" idx="25" hasCustomPrompt="1"/>
          </p:nvPr>
        </p:nvSpPr>
        <p:spPr>
          <a:xfrm>
            <a:off x="8451012" y="1772707"/>
            <a:ext cx="2259173" cy="763203"/>
          </a:xfrm>
        </p:spPr>
        <p:txBody>
          <a:bodyPr/>
          <a:lstStyle>
            <a:lvl1pPr marL="0" indent="0" algn="l">
              <a:buNone/>
              <a:defRPr sz="1200" b="0">
                <a:solidFill>
                  <a:schemeClr val="tx2"/>
                </a:solidFill>
              </a:defRPr>
            </a:lvl1pPr>
          </a:lstStyle>
          <a:p>
            <a:pPr lvl="0"/>
            <a:r>
              <a:rPr lang="en-US" dirty="0"/>
              <a:t>Insert text here</a:t>
            </a:r>
          </a:p>
        </p:txBody>
      </p:sp>
      <p:cxnSp>
        <p:nvCxnSpPr>
          <p:cNvPr id="46" name="Straight Connector 45">
            <a:extLst>
              <a:ext uri="{FF2B5EF4-FFF2-40B4-BE49-F238E27FC236}">
                <a16:creationId xmlns:a16="http://schemas.microsoft.com/office/drawing/2014/main" id="{D48503D4-8B8C-49D7-B32F-CDF52D743099}"/>
              </a:ext>
            </a:extLst>
          </p:cNvPr>
          <p:cNvCxnSpPr>
            <a:cxnSpLocks/>
          </p:cNvCxnSpPr>
          <p:nvPr userDrawn="1"/>
        </p:nvCxnSpPr>
        <p:spPr>
          <a:xfrm flipH="1">
            <a:off x="8324572" y="3901427"/>
            <a:ext cx="82726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503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Section Diagram">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8A6069E-84D7-4BF2-8150-88A85EE36E58}"/>
              </a:ext>
            </a:extLst>
          </p:cNvPr>
          <p:cNvCxnSpPr>
            <a:cxnSpLocks/>
          </p:cNvCxnSpPr>
          <p:nvPr userDrawn="1"/>
        </p:nvCxnSpPr>
        <p:spPr>
          <a:xfrm flipH="1">
            <a:off x="3361851" y="1633443"/>
            <a:ext cx="94143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A6069E-84D7-4BF2-8150-88A85EE36E58}"/>
              </a:ext>
            </a:extLst>
          </p:cNvPr>
          <p:cNvCxnSpPr>
            <a:cxnSpLocks/>
          </p:cNvCxnSpPr>
          <p:nvPr userDrawn="1"/>
        </p:nvCxnSpPr>
        <p:spPr>
          <a:xfrm flipH="1">
            <a:off x="7447103" y="1633443"/>
            <a:ext cx="94143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8503D4-8B8C-49D7-B32F-CDF52D743099}"/>
              </a:ext>
            </a:extLst>
          </p:cNvPr>
          <p:cNvCxnSpPr>
            <a:cxnSpLocks/>
          </p:cNvCxnSpPr>
          <p:nvPr userDrawn="1"/>
        </p:nvCxnSpPr>
        <p:spPr>
          <a:xfrm flipH="1">
            <a:off x="2727638" y="3901427"/>
            <a:ext cx="82726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DF4156-5E28-43DD-89FA-59B600B212AE}"/>
              </a:ext>
            </a:extLst>
          </p:cNvPr>
          <p:cNvCxnSpPr>
            <a:cxnSpLocks/>
          </p:cNvCxnSpPr>
          <p:nvPr userDrawn="1"/>
        </p:nvCxnSpPr>
        <p:spPr>
          <a:xfrm flipH="1">
            <a:off x="4620169" y="5747513"/>
            <a:ext cx="82726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4" name="Graphic 15">
            <a:extLst>
              <a:ext uri="{FF2B5EF4-FFF2-40B4-BE49-F238E27FC236}">
                <a16:creationId xmlns:a16="http://schemas.microsoft.com/office/drawing/2014/main" id="{69064D8C-95A4-41D9-92B6-1916A5570452}"/>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22275"/>
          <a:stretch/>
        </p:blipFill>
        <p:spPr>
          <a:xfrm>
            <a:off x="4785114" y="2082973"/>
            <a:ext cx="1955180" cy="1519663"/>
          </a:xfrm>
          <a:prstGeom prst="rect">
            <a:avLst/>
          </a:prstGeom>
        </p:spPr>
      </p:pic>
      <p:pic>
        <p:nvPicPr>
          <p:cNvPr id="24" name="Picture 23">
            <a:extLst>
              <a:ext uri="{FF2B5EF4-FFF2-40B4-BE49-F238E27FC236}">
                <a16:creationId xmlns:a16="http://schemas.microsoft.com/office/drawing/2014/main" id="{8215B609-5343-4936-8714-1F88F1B73659}"/>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344280" y="3381280"/>
            <a:ext cx="1347868" cy="1389482"/>
          </a:xfrm>
          <a:prstGeom prst="rect">
            <a:avLst/>
          </a:prstGeom>
        </p:spPr>
      </p:pic>
      <p:sp>
        <p:nvSpPr>
          <p:cNvPr id="2" name="Title 1">
            <a:extLst>
              <a:ext uri="{FF2B5EF4-FFF2-40B4-BE49-F238E27FC236}">
                <a16:creationId xmlns:a16="http://schemas.microsoft.com/office/drawing/2014/main" id="{8E7B5777-F3CB-405D-A67E-1F919B068446}"/>
              </a:ext>
            </a:extLst>
          </p:cNvPr>
          <p:cNvSpPr>
            <a:spLocks noGrp="1"/>
          </p:cNvSpPr>
          <p:nvPr>
            <p:ph type="title"/>
          </p:nvPr>
        </p:nvSpPr>
        <p:spPr/>
        <p:txBody>
          <a:bodyPr/>
          <a:lstStyle/>
          <a:p>
            <a:r>
              <a:rPr lang="en-US"/>
              <a:t>Click to edit Master title style</a:t>
            </a:r>
          </a:p>
        </p:txBody>
      </p:sp>
      <p:sp>
        <p:nvSpPr>
          <p:cNvPr id="13" name="Freeform 5">
            <a:extLst>
              <a:ext uri="{FF2B5EF4-FFF2-40B4-BE49-F238E27FC236}">
                <a16:creationId xmlns:a16="http://schemas.microsoft.com/office/drawing/2014/main" id="{D63AEAA5-E101-4B49-BA2F-11100B157086}"/>
              </a:ext>
            </a:extLst>
          </p:cNvPr>
          <p:cNvSpPr>
            <a:spLocks/>
          </p:cNvSpPr>
          <p:nvPr userDrawn="1"/>
        </p:nvSpPr>
        <p:spPr bwMode="auto">
          <a:xfrm>
            <a:off x="7007204" y="2897797"/>
            <a:ext cx="972715" cy="2203437"/>
          </a:xfrm>
          <a:custGeom>
            <a:avLst/>
            <a:gdLst>
              <a:gd name="T0" fmla="*/ 86 w 123"/>
              <a:gd name="T1" fmla="*/ 73 h 279"/>
              <a:gd name="T2" fmla="*/ 0 w 123"/>
              <a:gd name="T3" fmla="*/ 249 h 279"/>
              <a:gd name="T4" fmla="*/ 22 w 123"/>
              <a:gd name="T5" fmla="*/ 279 h 279"/>
              <a:gd name="T6" fmla="*/ 123 w 123"/>
              <a:gd name="T7" fmla="*/ 73 h 279"/>
              <a:gd name="T8" fmla="*/ 112 w 123"/>
              <a:gd name="T9" fmla="*/ 0 h 279"/>
              <a:gd name="T10" fmla="*/ 77 w 123"/>
              <a:gd name="T11" fmla="*/ 12 h 279"/>
              <a:gd name="T12" fmla="*/ 86 w 123"/>
              <a:gd name="T13" fmla="*/ 73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86" y="73"/>
                </a:moveTo>
                <a:cubicBezTo>
                  <a:pt x="86" y="145"/>
                  <a:pt x="52" y="208"/>
                  <a:pt x="0" y="249"/>
                </a:cubicBezTo>
                <a:cubicBezTo>
                  <a:pt x="22" y="279"/>
                  <a:pt x="22" y="279"/>
                  <a:pt x="22" y="279"/>
                </a:cubicBezTo>
                <a:cubicBezTo>
                  <a:pt x="83" y="231"/>
                  <a:pt x="123" y="157"/>
                  <a:pt x="123" y="73"/>
                </a:cubicBezTo>
                <a:cubicBezTo>
                  <a:pt x="123" y="48"/>
                  <a:pt x="119" y="23"/>
                  <a:pt x="112" y="0"/>
                </a:cubicBezTo>
                <a:cubicBezTo>
                  <a:pt x="77" y="12"/>
                  <a:pt x="77" y="12"/>
                  <a:pt x="77" y="12"/>
                </a:cubicBezTo>
                <a:cubicBezTo>
                  <a:pt x="83" y="31"/>
                  <a:pt x="86" y="52"/>
                  <a:pt x="86" y="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6">
            <a:extLst>
              <a:ext uri="{FF2B5EF4-FFF2-40B4-BE49-F238E27FC236}">
                <a16:creationId xmlns:a16="http://schemas.microsoft.com/office/drawing/2014/main" id="{3E1D4E4A-DC1B-40C0-BE2B-72DE5E059B84}"/>
              </a:ext>
            </a:extLst>
          </p:cNvPr>
          <p:cNvSpPr>
            <a:spLocks/>
          </p:cNvSpPr>
          <p:nvPr userDrawn="1"/>
        </p:nvSpPr>
        <p:spPr bwMode="auto">
          <a:xfrm>
            <a:off x="3878503" y="2897797"/>
            <a:ext cx="972715" cy="2203437"/>
          </a:xfrm>
          <a:custGeom>
            <a:avLst/>
            <a:gdLst>
              <a:gd name="T0" fmla="*/ 101 w 123"/>
              <a:gd name="T1" fmla="*/ 279 h 279"/>
              <a:gd name="T2" fmla="*/ 123 w 123"/>
              <a:gd name="T3" fmla="*/ 249 h 279"/>
              <a:gd name="T4" fmla="*/ 37 w 123"/>
              <a:gd name="T5" fmla="*/ 73 h 279"/>
              <a:gd name="T6" fmla="*/ 45 w 123"/>
              <a:gd name="T7" fmla="*/ 12 h 279"/>
              <a:gd name="T8" fmla="*/ 11 w 123"/>
              <a:gd name="T9" fmla="*/ 0 h 279"/>
              <a:gd name="T10" fmla="*/ 0 w 123"/>
              <a:gd name="T11" fmla="*/ 73 h 279"/>
              <a:gd name="T12" fmla="*/ 101 w 123"/>
              <a:gd name="T13" fmla="*/ 279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101" y="279"/>
                </a:moveTo>
                <a:cubicBezTo>
                  <a:pt x="123" y="249"/>
                  <a:pt x="123" y="249"/>
                  <a:pt x="123" y="249"/>
                </a:cubicBezTo>
                <a:cubicBezTo>
                  <a:pt x="70" y="208"/>
                  <a:pt x="37" y="145"/>
                  <a:pt x="37" y="73"/>
                </a:cubicBezTo>
                <a:cubicBezTo>
                  <a:pt x="37" y="52"/>
                  <a:pt x="40" y="31"/>
                  <a:pt x="45" y="12"/>
                </a:cubicBezTo>
                <a:cubicBezTo>
                  <a:pt x="11" y="0"/>
                  <a:pt x="11" y="0"/>
                  <a:pt x="11" y="0"/>
                </a:cubicBezTo>
                <a:cubicBezTo>
                  <a:pt x="4" y="23"/>
                  <a:pt x="0" y="48"/>
                  <a:pt x="0" y="73"/>
                </a:cubicBezTo>
                <a:cubicBezTo>
                  <a:pt x="0" y="157"/>
                  <a:pt x="40" y="231"/>
                  <a:pt x="101" y="27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7">
            <a:extLst>
              <a:ext uri="{FF2B5EF4-FFF2-40B4-BE49-F238E27FC236}">
                <a16:creationId xmlns:a16="http://schemas.microsoft.com/office/drawing/2014/main" id="{CCAE53D4-34BE-4569-9B2D-22A0379434B2}"/>
              </a:ext>
            </a:extLst>
          </p:cNvPr>
          <p:cNvSpPr>
            <a:spLocks/>
          </p:cNvSpPr>
          <p:nvPr userDrawn="1"/>
        </p:nvSpPr>
        <p:spPr bwMode="auto">
          <a:xfrm>
            <a:off x="4771146" y="4935159"/>
            <a:ext cx="2316128" cy="593119"/>
          </a:xfrm>
          <a:custGeom>
            <a:avLst/>
            <a:gdLst>
              <a:gd name="T0" fmla="*/ 293 w 293"/>
              <a:gd name="T1" fmla="*/ 29 h 75"/>
              <a:gd name="T2" fmla="*/ 271 w 293"/>
              <a:gd name="T3" fmla="*/ 0 h 75"/>
              <a:gd name="T4" fmla="*/ 146 w 293"/>
              <a:gd name="T5" fmla="*/ 38 h 75"/>
              <a:gd name="T6" fmla="*/ 22 w 293"/>
              <a:gd name="T7" fmla="*/ 0 h 75"/>
              <a:gd name="T8" fmla="*/ 0 w 293"/>
              <a:gd name="T9" fmla="*/ 29 h 75"/>
              <a:gd name="T10" fmla="*/ 146 w 293"/>
              <a:gd name="T11" fmla="*/ 75 h 75"/>
              <a:gd name="T12" fmla="*/ 293 w 293"/>
              <a:gd name="T13" fmla="*/ 29 h 75"/>
            </a:gdLst>
            <a:ahLst/>
            <a:cxnLst>
              <a:cxn ang="0">
                <a:pos x="T0" y="T1"/>
              </a:cxn>
              <a:cxn ang="0">
                <a:pos x="T2" y="T3"/>
              </a:cxn>
              <a:cxn ang="0">
                <a:pos x="T4" y="T5"/>
              </a:cxn>
              <a:cxn ang="0">
                <a:pos x="T6" y="T7"/>
              </a:cxn>
              <a:cxn ang="0">
                <a:pos x="T8" y="T9"/>
              </a:cxn>
              <a:cxn ang="0">
                <a:pos x="T10" y="T11"/>
              </a:cxn>
              <a:cxn ang="0">
                <a:pos x="T12" y="T13"/>
              </a:cxn>
            </a:cxnLst>
            <a:rect l="0" t="0" r="r" b="b"/>
            <a:pathLst>
              <a:path w="293" h="75">
                <a:moveTo>
                  <a:pt x="293" y="29"/>
                </a:moveTo>
                <a:cubicBezTo>
                  <a:pt x="271" y="0"/>
                  <a:pt x="271" y="0"/>
                  <a:pt x="271" y="0"/>
                </a:cubicBezTo>
                <a:cubicBezTo>
                  <a:pt x="236" y="24"/>
                  <a:pt x="193" y="38"/>
                  <a:pt x="146" y="38"/>
                </a:cubicBezTo>
                <a:cubicBezTo>
                  <a:pt x="100" y="38"/>
                  <a:pt x="57" y="24"/>
                  <a:pt x="22" y="0"/>
                </a:cubicBezTo>
                <a:cubicBezTo>
                  <a:pt x="0" y="29"/>
                  <a:pt x="0" y="29"/>
                  <a:pt x="0" y="29"/>
                </a:cubicBezTo>
                <a:cubicBezTo>
                  <a:pt x="42" y="58"/>
                  <a:pt x="92" y="75"/>
                  <a:pt x="146" y="75"/>
                </a:cubicBezTo>
                <a:cubicBezTo>
                  <a:pt x="201" y="75"/>
                  <a:pt x="251" y="58"/>
                  <a:pt x="293" y="29"/>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8">
            <a:extLst>
              <a:ext uri="{FF2B5EF4-FFF2-40B4-BE49-F238E27FC236}">
                <a16:creationId xmlns:a16="http://schemas.microsoft.com/office/drawing/2014/main" id="{F2865F24-85AA-4063-AB32-693D700B7997}"/>
              </a:ext>
            </a:extLst>
          </p:cNvPr>
          <p:cNvSpPr>
            <a:spLocks/>
          </p:cNvSpPr>
          <p:nvPr userDrawn="1"/>
        </p:nvSpPr>
        <p:spPr bwMode="auto">
          <a:xfrm>
            <a:off x="3997127" y="1429827"/>
            <a:ext cx="1874256" cy="1444245"/>
          </a:xfrm>
          <a:custGeom>
            <a:avLst/>
            <a:gdLst>
              <a:gd name="T0" fmla="*/ 0 w 237"/>
              <a:gd name="T1" fmla="*/ 172 h 183"/>
              <a:gd name="T2" fmla="*/ 35 w 237"/>
              <a:gd name="T3" fmla="*/ 183 h 183"/>
              <a:gd name="T4" fmla="*/ 237 w 237"/>
              <a:gd name="T5" fmla="*/ 37 h 183"/>
              <a:gd name="T6" fmla="*/ 237 w 237"/>
              <a:gd name="T7" fmla="*/ 0 h 183"/>
              <a:gd name="T8" fmla="*/ 0 w 237"/>
              <a:gd name="T9" fmla="*/ 172 h 183"/>
            </a:gdLst>
            <a:ahLst/>
            <a:cxnLst>
              <a:cxn ang="0">
                <a:pos x="T0" y="T1"/>
              </a:cxn>
              <a:cxn ang="0">
                <a:pos x="T2" y="T3"/>
              </a:cxn>
              <a:cxn ang="0">
                <a:pos x="T4" y="T5"/>
              </a:cxn>
              <a:cxn ang="0">
                <a:pos x="T6" y="T7"/>
              </a:cxn>
              <a:cxn ang="0">
                <a:pos x="T8" y="T9"/>
              </a:cxn>
            </a:cxnLst>
            <a:rect l="0" t="0" r="r" b="b"/>
            <a:pathLst>
              <a:path w="237" h="183">
                <a:moveTo>
                  <a:pt x="0" y="172"/>
                </a:moveTo>
                <a:cubicBezTo>
                  <a:pt x="35" y="183"/>
                  <a:pt x="35" y="183"/>
                  <a:pt x="35" y="183"/>
                </a:cubicBezTo>
                <a:cubicBezTo>
                  <a:pt x="65" y="100"/>
                  <a:pt x="144" y="40"/>
                  <a:pt x="237" y="37"/>
                </a:cubicBezTo>
                <a:cubicBezTo>
                  <a:pt x="237" y="0"/>
                  <a:pt x="237" y="0"/>
                  <a:pt x="237" y="0"/>
                </a:cubicBezTo>
                <a:cubicBezTo>
                  <a:pt x="128" y="3"/>
                  <a:pt x="35" y="74"/>
                  <a:pt x="0" y="17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9">
            <a:extLst>
              <a:ext uri="{FF2B5EF4-FFF2-40B4-BE49-F238E27FC236}">
                <a16:creationId xmlns:a16="http://schemas.microsoft.com/office/drawing/2014/main" id="{E8E38C1C-872F-4F0C-8CA6-02DB4CB71ED6}"/>
              </a:ext>
            </a:extLst>
          </p:cNvPr>
          <p:cNvSpPr>
            <a:spLocks/>
          </p:cNvSpPr>
          <p:nvPr userDrawn="1"/>
        </p:nvSpPr>
        <p:spPr bwMode="auto">
          <a:xfrm>
            <a:off x="5987040" y="1429827"/>
            <a:ext cx="1874256" cy="1444245"/>
          </a:xfrm>
          <a:custGeom>
            <a:avLst/>
            <a:gdLst>
              <a:gd name="T0" fmla="*/ 202 w 237"/>
              <a:gd name="T1" fmla="*/ 183 h 183"/>
              <a:gd name="T2" fmla="*/ 237 w 237"/>
              <a:gd name="T3" fmla="*/ 172 h 183"/>
              <a:gd name="T4" fmla="*/ 0 w 237"/>
              <a:gd name="T5" fmla="*/ 0 h 183"/>
              <a:gd name="T6" fmla="*/ 0 w 237"/>
              <a:gd name="T7" fmla="*/ 37 h 183"/>
              <a:gd name="T8" fmla="*/ 202 w 237"/>
              <a:gd name="T9" fmla="*/ 183 h 183"/>
            </a:gdLst>
            <a:ahLst/>
            <a:cxnLst>
              <a:cxn ang="0">
                <a:pos x="T0" y="T1"/>
              </a:cxn>
              <a:cxn ang="0">
                <a:pos x="T2" y="T3"/>
              </a:cxn>
              <a:cxn ang="0">
                <a:pos x="T4" y="T5"/>
              </a:cxn>
              <a:cxn ang="0">
                <a:pos x="T6" y="T7"/>
              </a:cxn>
              <a:cxn ang="0">
                <a:pos x="T8" y="T9"/>
              </a:cxn>
            </a:cxnLst>
            <a:rect l="0" t="0" r="r" b="b"/>
            <a:pathLst>
              <a:path w="237" h="183">
                <a:moveTo>
                  <a:pt x="202" y="183"/>
                </a:moveTo>
                <a:cubicBezTo>
                  <a:pt x="237" y="172"/>
                  <a:pt x="237" y="172"/>
                  <a:pt x="237" y="172"/>
                </a:cubicBezTo>
                <a:cubicBezTo>
                  <a:pt x="202" y="74"/>
                  <a:pt x="109" y="3"/>
                  <a:pt x="0" y="0"/>
                </a:cubicBezTo>
                <a:cubicBezTo>
                  <a:pt x="0" y="37"/>
                  <a:pt x="0" y="37"/>
                  <a:pt x="0" y="37"/>
                </a:cubicBezTo>
                <a:cubicBezTo>
                  <a:pt x="93" y="40"/>
                  <a:pt x="172" y="100"/>
                  <a:pt x="202" y="1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Oval 18">
            <a:extLst>
              <a:ext uri="{FF2B5EF4-FFF2-40B4-BE49-F238E27FC236}">
                <a16:creationId xmlns:a16="http://schemas.microsoft.com/office/drawing/2014/main" id="{60524D30-F973-4187-AB18-020E48FECC50}"/>
              </a:ext>
            </a:extLst>
          </p:cNvPr>
          <p:cNvSpPr/>
          <p:nvPr userDrawn="1"/>
        </p:nvSpPr>
        <p:spPr>
          <a:xfrm>
            <a:off x="7259924" y="3526980"/>
            <a:ext cx="1087915" cy="1087915"/>
          </a:xfrm>
          <a:prstGeom prst="ellips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6AF514A6-39FD-4138-9ABA-5D39DF410D59}"/>
              </a:ext>
            </a:extLst>
          </p:cNvPr>
          <p:cNvSpPr/>
          <p:nvPr userDrawn="1"/>
        </p:nvSpPr>
        <p:spPr>
          <a:xfrm>
            <a:off x="4211989" y="1386951"/>
            <a:ext cx="1087915" cy="1087915"/>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636D9AD9-94A0-4959-8386-22DE1D58459F}"/>
              </a:ext>
            </a:extLst>
          </p:cNvPr>
          <p:cNvSpPr/>
          <p:nvPr userDrawn="1"/>
        </p:nvSpPr>
        <p:spPr>
          <a:xfrm>
            <a:off x="3552526" y="3604728"/>
            <a:ext cx="1087915" cy="1087915"/>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A41C4D68-22B5-45EA-843F-8D4C9FEC5B7C}"/>
              </a:ext>
            </a:extLst>
          </p:cNvPr>
          <p:cNvSpPr/>
          <p:nvPr userDrawn="1"/>
        </p:nvSpPr>
        <p:spPr>
          <a:xfrm>
            <a:off x="5392427" y="4884918"/>
            <a:ext cx="1087915" cy="1087915"/>
          </a:xfrm>
          <a:prstGeom prst="ellipse">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F2373DDC-36A8-40D7-B16E-824582956FB9}"/>
              </a:ext>
            </a:extLst>
          </p:cNvPr>
          <p:cNvSpPr/>
          <p:nvPr userDrawn="1"/>
        </p:nvSpPr>
        <p:spPr>
          <a:xfrm>
            <a:off x="6520860" y="1355620"/>
            <a:ext cx="1087915" cy="108791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2"/>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hasCustomPrompt="1"/>
          </p:nvPr>
        </p:nvSpPr>
        <p:spPr>
          <a:xfrm>
            <a:off x="8451012" y="1498857"/>
            <a:ext cx="2259173" cy="261784"/>
          </a:xfrm>
        </p:spPr>
        <p:txBody>
          <a:bodyPr anchor="ctr"/>
          <a:lstStyle>
            <a:lvl1pPr marL="0" indent="0">
              <a:buNone/>
              <a:defRPr sz="1800" b="1">
                <a:solidFill>
                  <a:schemeClr val="tx2"/>
                </a:solidFill>
              </a:defRPr>
            </a:lvl1pPr>
          </a:lstStyle>
          <a:p>
            <a:pPr lvl="0"/>
            <a:r>
              <a:rPr lang="en-US" dirty="0"/>
              <a:t>SECTION 1</a:t>
            </a:r>
          </a:p>
        </p:txBody>
      </p:sp>
      <p:sp>
        <p:nvSpPr>
          <p:cNvPr id="30" name="Text Placeholder 3"/>
          <p:cNvSpPr>
            <a:spLocks noGrp="1"/>
          </p:cNvSpPr>
          <p:nvPr>
            <p:ph type="body" sz="quarter" idx="11" hasCustomPrompt="1"/>
          </p:nvPr>
        </p:nvSpPr>
        <p:spPr>
          <a:xfrm>
            <a:off x="9230348" y="3756866"/>
            <a:ext cx="2260133" cy="261784"/>
          </a:xfrm>
        </p:spPr>
        <p:txBody>
          <a:bodyPr anchor="ctr"/>
          <a:lstStyle>
            <a:lvl1pPr marL="0" indent="0">
              <a:buNone/>
              <a:defRPr sz="1800" b="1">
                <a:solidFill>
                  <a:schemeClr val="tx2"/>
                </a:solidFill>
              </a:defRPr>
            </a:lvl1pPr>
          </a:lstStyle>
          <a:p>
            <a:pPr lvl="0"/>
            <a:r>
              <a:rPr lang="en-US" dirty="0"/>
              <a:t>SECTION 2</a:t>
            </a:r>
          </a:p>
        </p:txBody>
      </p:sp>
      <p:sp>
        <p:nvSpPr>
          <p:cNvPr id="31" name="Text Placeholder 3"/>
          <p:cNvSpPr>
            <a:spLocks noGrp="1"/>
          </p:cNvSpPr>
          <p:nvPr>
            <p:ph type="body" sz="quarter" idx="12" hasCustomPrompt="1"/>
          </p:nvPr>
        </p:nvSpPr>
        <p:spPr>
          <a:xfrm>
            <a:off x="1105647" y="1510809"/>
            <a:ext cx="2204344" cy="262549"/>
          </a:xfrm>
        </p:spPr>
        <p:txBody>
          <a:bodyPr anchor="ctr"/>
          <a:lstStyle>
            <a:lvl1pPr marL="0" indent="0">
              <a:buNone/>
              <a:defRPr sz="1800" b="1">
                <a:solidFill>
                  <a:schemeClr val="tx2"/>
                </a:solidFill>
              </a:defRPr>
            </a:lvl1pPr>
          </a:lstStyle>
          <a:p>
            <a:pPr lvl="0"/>
            <a:r>
              <a:rPr lang="en-US" dirty="0"/>
              <a:t>SECTION 5</a:t>
            </a:r>
          </a:p>
        </p:txBody>
      </p:sp>
      <p:sp>
        <p:nvSpPr>
          <p:cNvPr id="32" name="Text Placeholder 3"/>
          <p:cNvSpPr>
            <a:spLocks noGrp="1"/>
          </p:cNvSpPr>
          <p:nvPr>
            <p:ph type="body" sz="quarter" idx="13" hasCustomPrompt="1"/>
          </p:nvPr>
        </p:nvSpPr>
        <p:spPr>
          <a:xfrm>
            <a:off x="2727638" y="5636722"/>
            <a:ext cx="1933237" cy="261784"/>
          </a:xfrm>
        </p:spPr>
        <p:txBody>
          <a:bodyPr anchor="ctr"/>
          <a:lstStyle>
            <a:lvl1pPr marL="0" indent="0">
              <a:buNone/>
              <a:defRPr sz="1800" b="1">
                <a:solidFill>
                  <a:schemeClr val="tx2"/>
                </a:solidFill>
              </a:defRPr>
            </a:lvl1pPr>
          </a:lstStyle>
          <a:p>
            <a:pPr lvl="0"/>
            <a:r>
              <a:rPr lang="en-US" dirty="0"/>
              <a:t>SECTION 3</a:t>
            </a:r>
          </a:p>
        </p:txBody>
      </p:sp>
      <p:sp>
        <p:nvSpPr>
          <p:cNvPr id="33" name="Text Placeholder 3"/>
          <p:cNvSpPr>
            <a:spLocks noGrp="1"/>
          </p:cNvSpPr>
          <p:nvPr>
            <p:ph type="body" sz="quarter" idx="14" hasCustomPrompt="1"/>
          </p:nvPr>
        </p:nvSpPr>
        <p:spPr>
          <a:xfrm>
            <a:off x="827477" y="3764243"/>
            <a:ext cx="1832405" cy="261784"/>
          </a:xfrm>
        </p:spPr>
        <p:txBody>
          <a:bodyPr anchor="ctr"/>
          <a:lstStyle>
            <a:lvl1pPr marL="0" indent="0">
              <a:buNone/>
              <a:defRPr sz="1800" b="1">
                <a:solidFill>
                  <a:schemeClr val="tx2"/>
                </a:solidFill>
              </a:defRPr>
            </a:lvl1pPr>
          </a:lstStyle>
          <a:p>
            <a:pPr lvl="0"/>
            <a:r>
              <a:rPr lang="en-US" dirty="0"/>
              <a:t>SECTION 4</a:t>
            </a:r>
          </a:p>
        </p:txBody>
      </p:sp>
      <p:sp>
        <p:nvSpPr>
          <p:cNvPr id="39" name="Text Placeholder 3"/>
          <p:cNvSpPr>
            <a:spLocks noGrp="1"/>
          </p:cNvSpPr>
          <p:nvPr>
            <p:ph type="body" sz="quarter" idx="20" hasCustomPrompt="1"/>
          </p:nvPr>
        </p:nvSpPr>
        <p:spPr>
          <a:xfrm>
            <a:off x="5597646" y="3113013"/>
            <a:ext cx="841136" cy="270952"/>
          </a:xfrm>
        </p:spPr>
        <p:txBody>
          <a:bodyPr anchor="ctr"/>
          <a:lstStyle>
            <a:lvl1pPr marL="0" indent="0" algn="ctr">
              <a:buNone/>
              <a:defRPr sz="1200" b="0">
                <a:solidFill>
                  <a:schemeClr val="tx2"/>
                </a:solidFill>
              </a:defRPr>
            </a:lvl1pPr>
          </a:lstStyle>
          <a:p>
            <a:pPr lvl="0"/>
            <a:r>
              <a:rPr lang="en-US" dirty="0"/>
              <a:t>TITLE</a:t>
            </a:r>
          </a:p>
        </p:txBody>
      </p:sp>
      <p:sp>
        <p:nvSpPr>
          <p:cNvPr id="40" name="Text Placeholder 29">
            <a:extLst>
              <a:ext uri="{FF2B5EF4-FFF2-40B4-BE49-F238E27FC236}">
                <a16:creationId xmlns:a16="http://schemas.microsoft.com/office/drawing/2014/main" id="{0E9CDC9A-5CDA-4085-9AAC-1274A0732ECA}"/>
              </a:ext>
            </a:extLst>
          </p:cNvPr>
          <p:cNvSpPr>
            <a:spLocks noGrp="1"/>
          </p:cNvSpPr>
          <p:nvPr>
            <p:ph type="body" sz="quarter" idx="21" hasCustomPrompt="1"/>
          </p:nvPr>
        </p:nvSpPr>
        <p:spPr>
          <a:xfrm>
            <a:off x="1104553" y="1785270"/>
            <a:ext cx="2222720" cy="763203"/>
          </a:xfrm>
        </p:spPr>
        <p:txBody>
          <a:bodyPr/>
          <a:lstStyle>
            <a:lvl1pPr marL="0" indent="0" algn="l">
              <a:buNone/>
              <a:defRPr sz="1200" b="0">
                <a:solidFill>
                  <a:schemeClr val="tx2"/>
                </a:solidFill>
              </a:defRPr>
            </a:lvl1pPr>
          </a:lstStyle>
          <a:p>
            <a:pPr lvl="0"/>
            <a:r>
              <a:rPr lang="en-US" dirty="0"/>
              <a:t>Insert text here</a:t>
            </a:r>
          </a:p>
        </p:txBody>
      </p:sp>
      <p:sp>
        <p:nvSpPr>
          <p:cNvPr id="41" name="Text Placeholder 29">
            <a:extLst>
              <a:ext uri="{FF2B5EF4-FFF2-40B4-BE49-F238E27FC236}">
                <a16:creationId xmlns:a16="http://schemas.microsoft.com/office/drawing/2014/main" id="{0E9CDC9A-5CDA-4085-9AAC-1274A0732ECA}"/>
              </a:ext>
            </a:extLst>
          </p:cNvPr>
          <p:cNvSpPr>
            <a:spLocks noGrp="1"/>
          </p:cNvSpPr>
          <p:nvPr>
            <p:ph type="body" sz="quarter" idx="22" hasCustomPrompt="1"/>
          </p:nvPr>
        </p:nvSpPr>
        <p:spPr>
          <a:xfrm>
            <a:off x="827476" y="4026888"/>
            <a:ext cx="2118118" cy="763203"/>
          </a:xfrm>
        </p:spPr>
        <p:txBody>
          <a:bodyPr/>
          <a:lstStyle>
            <a:lvl1pPr marL="0" indent="0" algn="l">
              <a:buNone/>
              <a:defRPr sz="1200" b="0">
                <a:solidFill>
                  <a:schemeClr val="tx2"/>
                </a:solidFill>
              </a:defRPr>
            </a:lvl1pPr>
          </a:lstStyle>
          <a:p>
            <a:pPr lvl="0"/>
            <a:r>
              <a:rPr lang="en-US" dirty="0"/>
              <a:t>Insert text here</a:t>
            </a:r>
          </a:p>
        </p:txBody>
      </p:sp>
      <p:sp>
        <p:nvSpPr>
          <p:cNvPr id="42" name="Text Placeholder 29">
            <a:extLst>
              <a:ext uri="{FF2B5EF4-FFF2-40B4-BE49-F238E27FC236}">
                <a16:creationId xmlns:a16="http://schemas.microsoft.com/office/drawing/2014/main" id="{0E9CDC9A-5CDA-4085-9AAC-1274A0732ECA}"/>
              </a:ext>
            </a:extLst>
          </p:cNvPr>
          <p:cNvSpPr>
            <a:spLocks noGrp="1"/>
          </p:cNvSpPr>
          <p:nvPr>
            <p:ph type="body" sz="quarter" idx="23" hasCustomPrompt="1"/>
          </p:nvPr>
        </p:nvSpPr>
        <p:spPr>
          <a:xfrm>
            <a:off x="2727638" y="5908385"/>
            <a:ext cx="2719793" cy="763203"/>
          </a:xfrm>
        </p:spPr>
        <p:txBody>
          <a:bodyPr/>
          <a:lstStyle>
            <a:lvl1pPr marL="0" indent="0" algn="l">
              <a:buNone/>
              <a:defRPr sz="1200" b="0">
                <a:solidFill>
                  <a:schemeClr val="tx2"/>
                </a:solidFill>
              </a:defRPr>
            </a:lvl1pPr>
          </a:lstStyle>
          <a:p>
            <a:pPr lvl="0"/>
            <a:r>
              <a:rPr lang="en-US" dirty="0"/>
              <a:t>Insert text here</a:t>
            </a:r>
          </a:p>
        </p:txBody>
      </p:sp>
      <p:sp>
        <p:nvSpPr>
          <p:cNvPr id="43" name="Text Placeholder 29">
            <a:extLst>
              <a:ext uri="{FF2B5EF4-FFF2-40B4-BE49-F238E27FC236}">
                <a16:creationId xmlns:a16="http://schemas.microsoft.com/office/drawing/2014/main" id="{0E9CDC9A-5CDA-4085-9AAC-1274A0732ECA}"/>
              </a:ext>
            </a:extLst>
          </p:cNvPr>
          <p:cNvSpPr>
            <a:spLocks noGrp="1"/>
          </p:cNvSpPr>
          <p:nvPr>
            <p:ph type="body" sz="quarter" idx="24" hasCustomPrompt="1"/>
          </p:nvPr>
        </p:nvSpPr>
        <p:spPr>
          <a:xfrm>
            <a:off x="9231308" y="4025487"/>
            <a:ext cx="2259173" cy="763203"/>
          </a:xfrm>
        </p:spPr>
        <p:txBody>
          <a:bodyPr/>
          <a:lstStyle>
            <a:lvl1pPr marL="0" indent="0" algn="l">
              <a:buNone/>
              <a:defRPr sz="1200" b="0">
                <a:solidFill>
                  <a:schemeClr val="tx2"/>
                </a:solidFill>
              </a:defRPr>
            </a:lvl1pPr>
          </a:lstStyle>
          <a:p>
            <a:pPr lvl="0"/>
            <a:r>
              <a:rPr lang="en-US" dirty="0"/>
              <a:t>Insert text here</a:t>
            </a:r>
          </a:p>
        </p:txBody>
      </p:sp>
      <p:sp>
        <p:nvSpPr>
          <p:cNvPr id="44" name="Text Placeholder 29">
            <a:extLst>
              <a:ext uri="{FF2B5EF4-FFF2-40B4-BE49-F238E27FC236}">
                <a16:creationId xmlns:a16="http://schemas.microsoft.com/office/drawing/2014/main" id="{0E9CDC9A-5CDA-4085-9AAC-1274A0732ECA}"/>
              </a:ext>
            </a:extLst>
          </p:cNvPr>
          <p:cNvSpPr>
            <a:spLocks noGrp="1"/>
          </p:cNvSpPr>
          <p:nvPr>
            <p:ph type="body" sz="quarter" idx="25" hasCustomPrompt="1"/>
          </p:nvPr>
        </p:nvSpPr>
        <p:spPr>
          <a:xfrm>
            <a:off x="8451012" y="1772707"/>
            <a:ext cx="2259173" cy="763203"/>
          </a:xfrm>
        </p:spPr>
        <p:txBody>
          <a:bodyPr/>
          <a:lstStyle>
            <a:lvl1pPr marL="0" indent="0" algn="l">
              <a:buNone/>
              <a:defRPr sz="1200" b="0">
                <a:solidFill>
                  <a:schemeClr val="tx2"/>
                </a:solidFill>
              </a:defRPr>
            </a:lvl1pPr>
          </a:lstStyle>
          <a:p>
            <a:pPr lvl="0"/>
            <a:r>
              <a:rPr lang="en-US" dirty="0"/>
              <a:t>Insert text here</a:t>
            </a:r>
          </a:p>
        </p:txBody>
      </p:sp>
      <p:cxnSp>
        <p:nvCxnSpPr>
          <p:cNvPr id="46" name="Straight Connector 45">
            <a:extLst>
              <a:ext uri="{FF2B5EF4-FFF2-40B4-BE49-F238E27FC236}">
                <a16:creationId xmlns:a16="http://schemas.microsoft.com/office/drawing/2014/main" id="{D48503D4-8B8C-49D7-B32F-CDF52D743099}"/>
              </a:ext>
            </a:extLst>
          </p:cNvPr>
          <p:cNvCxnSpPr>
            <a:cxnSpLocks/>
          </p:cNvCxnSpPr>
          <p:nvPr userDrawn="1"/>
        </p:nvCxnSpPr>
        <p:spPr>
          <a:xfrm flipH="1">
            <a:off x="8324572" y="3901427"/>
            <a:ext cx="82726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33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FlowChart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grpSp>
        <p:nvGrpSpPr>
          <p:cNvPr id="3" name="Group 2">
            <a:extLst>
              <a:ext uri="{FF2B5EF4-FFF2-40B4-BE49-F238E27FC236}">
                <a16:creationId xmlns:a16="http://schemas.microsoft.com/office/drawing/2014/main" id="{2DA0AF70-639A-4442-9121-62C7C6B735D3}"/>
              </a:ext>
            </a:extLst>
          </p:cNvPr>
          <p:cNvGrpSpPr/>
          <p:nvPr userDrawn="1"/>
        </p:nvGrpSpPr>
        <p:grpSpPr>
          <a:xfrm>
            <a:off x="615126" y="685369"/>
            <a:ext cx="10831043" cy="5440081"/>
            <a:chOff x="-456730" y="1137820"/>
            <a:chExt cx="10831043" cy="5440081"/>
          </a:xfrm>
        </p:grpSpPr>
        <p:grpSp>
          <p:nvGrpSpPr>
            <p:cNvPr id="4" name="Group 4">
              <a:extLst>
                <a:ext uri="{FF2B5EF4-FFF2-40B4-BE49-F238E27FC236}">
                  <a16:creationId xmlns:a16="http://schemas.microsoft.com/office/drawing/2014/main" id="{8ED6ADD3-4379-49AA-9000-6229D499FBC8}"/>
                </a:ext>
              </a:extLst>
            </p:cNvPr>
            <p:cNvGrpSpPr>
              <a:grpSpLocks noChangeAspect="1"/>
            </p:cNvGrpSpPr>
            <p:nvPr/>
          </p:nvGrpSpPr>
          <p:grpSpPr bwMode="auto">
            <a:xfrm>
              <a:off x="1393825" y="1137820"/>
              <a:ext cx="8980488" cy="5432425"/>
              <a:chOff x="878" y="752"/>
              <a:chExt cx="5657" cy="3422"/>
            </a:xfrm>
          </p:grpSpPr>
          <p:sp>
            <p:nvSpPr>
              <p:cNvPr id="7" name="AutoShape 3">
                <a:extLst>
                  <a:ext uri="{FF2B5EF4-FFF2-40B4-BE49-F238E27FC236}">
                    <a16:creationId xmlns:a16="http://schemas.microsoft.com/office/drawing/2014/main" id="{5482E0A4-039D-47D1-B48F-6EBD51A35B38}"/>
                  </a:ext>
                </a:extLst>
              </p:cNvPr>
              <p:cNvSpPr>
                <a:spLocks noChangeAspect="1" noChangeArrowheads="1" noTextEdit="1"/>
              </p:cNvSpPr>
              <p:nvPr/>
            </p:nvSpPr>
            <p:spPr bwMode="auto">
              <a:xfrm>
                <a:off x="878" y="752"/>
                <a:ext cx="5657" cy="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50BB8276-2A06-4FC0-9343-A9617FA1E4EE}"/>
                  </a:ext>
                </a:extLst>
              </p:cNvPr>
              <p:cNvSpPr>
                <a:spLocks/>
              </p:cNvSpPr>
              <p:nvPr/>
            </p:nvSpPr>
            <p:spPr bwMode="auto">
              <a:xfrm>
                <a:off x="878" y="1879"/>
                <a:ext cx="1083" cy="2295"/>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7AEFD1FC-D85F-4749-A847-420682313B28}"/>
                  </a:ext>
                </a:extLst>
              </p:cNvPr>
              <p:cNvSpPr>
                <a:spLocks/>
              </p:cNvSpPr>
              <p:nvPr/>
            </p:nvSpPr>
            <p:spPr bwMode="auto">
              <a:xfrm>
                <a:off x="2024" y="1879"/>
                <a:ext cx="1078" cy="2295"/>
              </a:xfrm>
              <a:custGeom>
                <a:avLst/>
                <a:gdLst>
                  <a:gd name="T0" fmla="*/ 0 w 1078"/>
                  <a:gd name="T1" fmla="*/ 0 h 2295"/>
                  <a:gd name="T2" fmla="*/ 0 w 1078"/>
                  <a:gd name="T3" fmla="*/ 2295 h 2295"/>
                  <a:gd name="T4" fmla="*/ 1078 w 1078"/>
                  <a:gd name="T5" fmla="*/ 2295 h 2295"/>
                  <a:gd name="T6" fmla="*/ 1078 w 1078"/>
                  <a:gd name="T7" fmla="*/ 0 h 2295"/>
                  <a:gd name="T8" fmla="*/ 0 w 1078"/>
                  <a:gd name="T9" fmla="*/ 0 h 2295"/>
                  <a:gd name="T10" fmla="*/ 0 w 1078"/>
                  <a:gd name="T11" fmla="*/ 0 h 2295"/>
                </a:gdLst>
                <a:ahLst/>
                <a:cxnLst>
                  <a:cxn ang="0">
                    <a:pos x="T0" y="T1"/>
                  </a:cxn>
                  <a:cxn ang="0">
                    <a:pos x="T2" y="T3"/>
                  </a:cxn>
                  <a:cxn ang="0">
                    <a:pos x="T4" y="T5"/>
                  </a:cxn>
                  <a:cxn ang="0">
                    <a:pos x="T6" y="T7"/>
                  </a:cxn>
                  <a:cxn ang="0">
                    <a:pos x="T8" y="T9"/>
                  </a:cxn>
                  <a:cxn ang="0">
                    <a:pos x="T10" y="T11"/>
                  </a:cxn>
                </a:cxnLst>
                <a:rect l="0" t="0" r="r" b="b"/>
                <a:pathLst>
                  <a:path w="1078" h="2295">
                    <a:moveTo>
                      <a:pt x="0" y="0"/>
                    </a:moveTo>
                    <a:lnTo>
                      <a:pt x="0" y="2295"/>
                    </a:lnTo>
                    <a:lnTo>
                      <a:pt x="1078" y="2295"/>
                    </a:lnTo>
                    <a:lnTo>
                      <a:pt x="1078" y="0"/>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41613D5-E62F-4669-8259-0B6757706BCC}"/>
                  </a:ext>
                </a:extLst>
              </p:cNvPr>
              <p:cNvSpPr>
                <a:spLocks/>
              </p:cNvSpPr>
              <p:nvPr/>
            </p:nvSpPr>
            <p:spPr bwMode="auto">
              <a:xfrm>
                <a:off x="3165" y="1879"/>
                <a:ext cx="1083" cy="2295"/>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97D689B1-0419-4723-A316-716492EA3F21}"/>
                  </a:ext>
                </a:extLst>
              </p:cNvPr>
              <p:cNvSpPr>
                <a:spLocks/>
              </p:cNvSpPr>
              <p:nvPr/>
            </p:nvSpPr>
            <p:spPr bwMode="auto">
              <a:xfrm>
                <a:off x="4311" y="1879"/>
                <a:ext cx="1078" cy="2295"/>
              </a:xfrm>
              <a:custGeom>
                <a:avLst/>
                <a:gdLst>
                  <a:gd name="T0" fmla="*/ 0 w 1078"/>
                  <a:gd name="T1" fmla="*/ 0 h 2295"/>
                  <a:gd name="T2" fmla="*/ 0 w 1078"/>
                  <a:gd name="T3" fmla="*/ 2295 h 2295"/>
                  <a:gd name="T4" fmla="*/ 1078 w 1078"/>
                  <a:gd name="T5" fmla="*/ 2295 h 2295"/>
                  <a:gd name="T6" fmla="*/ 1078 w 1078"/>
                  <a:gd name="T7" fmla="*/ 0 h 2295"/>
                  <a:gd name="T8" fmla="*/ 0 w 1078"/>
                  <a:gd name="T9" fmla="*/ 0 h 2295"/>
                  <a:gd name="T10" fmla="*/ 0 w 1078"/>
                  <a:gd name="T11" fmla="*/ 0 h 2295"/>
                </a:gdLst>
                <a:ahLst/>
                <a:cxnLst>
                  <a:cxn ang="0">
                    <a:pos x="T0" y="T1"/>
                  </a:cxn>
                  <a:cxn ang="0">
                    <a:pos x="T2" y="T3"/>
                  </a:cxn>
                  <a:cxn ang="0">
                    <a:pos x="T4" y="T5"/>
                  </a:cxn>
                  <a:cxn ang="0">
                    <a:pos x="T6" y="T7"/>
                  </a:cxn>
                  <a:cxn ang="0">
                    <a:pos x="T8" y="T9"/>
                  </a:cxn>
                  <a:cxn ang="0">
                    <a:pos x="T10" y="T11"/>
                  </a:cxn>
                </a:cxnLst>
                <a:rect l="0" t="0" r="r" b="b"/>
                <a:pathLst>
                  <a:path w="1078" h="2295">
                    <a:moveTo>
                      <a:pt x="0" y="0"/>
                    </a:moveTo>
                    <a:lnTo>
                      <a:pt x="0" y="2295"/>
                    </a:lnTo>
                    <a:lnTo>
                      <a:pt x="1078" y="2295"/>
                    </a:lnTo>
                    <a:lnTo>
                      <a:pt x="1078" y="0"/>
                    </a:lnTo>
                    <a:lnTo>
                      <a:pt x="0"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8F62B969-85AE-46A1-9312-62913145BDA6}"/>
                  </a:ext>
                </a:extLst>
              </p:cNvPr>
              <p:cNvSpPr>
                <a:spLocks/>
              </p:cNvSpPr>
              <p:nvPr/>
            </p:nvSpPr>
            <p:spPr bwMode="auto">
              <a:xfrm>
                <a:off x="5452" y="1879"/>
                <a:ext cx="1083" cy="2295"/>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CA2E0BF0-836A-4F12-B0D0-EA2496BC3FA5}"/>
                  </a:ext>
                </a:extLst>
              </p:cNvPr>
              <p:cNvSpPr>
                <a:spLocks/>
              </p:cNvSpPr>
              <p:nvPr/>
            </p:nvSpPr>
            <p:spPr bwMode="auto">
              <a:xfrm>
                <a:off x="878" y="1152"/>
                <a:ext cx="1083" cy="2003"/>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6FDDE87D-B7D1-428E-A538-A2A9C41786A3}"/>
                  </a:ext>
                </a:extLst>
              </p:cNvPr>
              <p:cNvSpPr>
                <a:spLocks/>
              </p:cNvSpPr>
              <p:nvPr/>
            </p:nvSpPr>
            <p:spPr bwMode="auto">
              <a:xfrm>
                <a:off x="2024" y="1152"/>
                <a:ext cx="1078" cy="2003"/>
              </a:xfrm>
              <a:custGeom>
                <a:avLst/>
                <a:gdLst>
                  <a:gd name="T0" fmla="*/ 1078 w 1078"/>
                  <a:gd name="T1" fmla="*/ 0 h 2322"/>
                  <a:gd name="T2" fmla="*/ 0 w 1078"/>
                  <a:gd name="T3" fmla="*/ 0 h 2322"/>
                  <a:gd name="T4" fmla="*/ 0 w 1078"/>
                  <a:gd name="T5" fmla="*/ 2173 h 2322"/>
                  <a:gd name="T6" fmla="*/ 388 w 1078"/>
                  <a:gd name="T7" fmla="*/ 2173 h 2322"/>
                  <a:gd name="T8" fmla="*/ 541 w 1078"/>
                  <a:gd name="T9" fmla="*/ 2322 h 2322"/>
                  <a:gd name="T10" fmla="*/ 695 w 1078"/>
                  <a:gd name="T11" fmla="*/ 2173 h 2322"/>
                  <a:gd name="T12" fmla="*/ 1078 w 1078"/>
                  <a:gd name="T13" fmla="*/ 2173 h 2322"/>
                  <a:gd name="T14" fmla="*/ 1078 w 1078"/>
                  <a:gd name="T15" fmla="*/ 0 h 2322"/>
                  <a:gd name="T16" fmla="*/ 1078 w 1078"/>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2322">
                    <a:moveTo>
                      <a:pt x="1078" y="0"/>
                    </a:moveTo>
                    <a:lnTo>
                      <a:pt x="0" y="0"/>
                    </a:lnTo>
                    <a:lnTo>
                      <a:pt x="0" y="2173"/>
                    </a:lnTo>
                    <a:lnTo>
                      <a:pt x="388" y="2173"/>
                    </a:lnTo>
                    <a:lnTo>
                      <a:pt x="541" y="2322"/>
                    </a:lnTo>
                    <a:lnTo>
                      <a:pt x="695" y="2173"/>
                    </a:lnTo>
                    <a:lnTo>
                      <a:pt x="1078" y="2173"/>
                    </a:lnTo>
                    <a:lnTo>
                      <a:pt x="1078" y="0"/>
                    </a:lnTo>
                    <a:lnTo>
                      <a:pt x="107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67269B02-6593-4E4C-BECA-E48A9E176ACF}"/>
                  </a:ext>
                </a:extLst>
              </p:cNvPr>
              <p:cNvSpPr>
                <a:spLocks/>
              </p:cNvSpPr>
              <p:nvPr/>
            </p:nvSpPr>
            <p:spPr bwMode="auto">
              <a:xfrm>
                <a:off x="3165" y="1152"/>
                <a:ext cx="1083" cy="2003"/>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DC5B0710-5303-4161-97C9-E240F35CED54}"/>
                  </a:ext>
                </a:extLst>
              </p:cNvPr>
              <p:cNvSpPr>
                <a:spLocks/>
              </p:cNvSpPr>
              <p:nvPr/>
            </p:nvSpPr>
            <p:spPr bwMode="auto">
              <a:xfrm>
                <a:off x="4311" y="1152"/>
                <a:ext cx="1078" cy="2003"/>
              </a:xfrm>
              <a:custGeom>
                <a:avLst/>
                <a:gdLst>
                  <a:gd name="T0" fmla="*/ 1078 w 1078"/>
                  <a:gd name="T1" fmla="*/ 0 h 2322"/>
                  <a:gd name="T2" fmla="*/ 0 w 1078"/>
                  <a:gd name="T3" fmla="*/ 0 h 2322"/>
                  <a:gd name="T4" fmla="*/ 0 w 1078"/>
                  <a:gd name="T5" fmla="*/ 2173 h 2322"/>
                  <a:gd name="T6" fmla="*/ 388 w 1078"/>
                  <a:gd name="T7" fmla="*/ 2173 h 2322"/>
                  <a:gd name="T8" fmla="*/ 541 w 1078"/>
                  <a:gd name="T9" fmla="*/ 2322 h 2322"/>
                  <a:gd name="T10" fmla="*/ 695 w 1078"/>
                  <a:gd name="T11" fmla="*/ 2173 h 2322"/>
                  <a:gd name="T12" fmla="*/ 1078 w 1078"/>
                  <a:gd name="T13" fmla="*/ 2173 h 2322"/>
                  <a:gd name="T14" fmla="*/ 1078 w 1078"/>
                  <a:gd name="T15" fmla="*/ 0 h 2322"/>
                  <a:gd name="T16" fmla="*/ 1078 w 1078"/>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2322">
                    <a:moveTo>
                      <a:pt x="1078" y="0"/>
                    </a:moveTo>
                    <a:lnTo>
                      <a:pt x="0" y="0"/>
                    </a:lnTo>
                    <a:lnTo>
                      <a:pt x="0" y="2173"/>
                    </a:lnTo>
                    <a:lnTo>
                      <a:pt x="388" y="2173"/>
                    </a:lnTo>
                    <a:lnTo>
                      <a:pt x="541" y="2322"/>
                    </a:lnTo>
                    <a:lnTo>
                      <a:pt x="695" y="2173"/>
                    </a:lnTo>
                    <a:lnTo>
                      <a:pt x="1078" y="2173"/>
                    </a:lnTo>
                    <a:lnTo>
                      <a:pt x="1078" y="0"/>
                    </a:lnTo>
                    <a:lnTo>
                      <a:pt x="107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A93B3731-F112-414A-90F4-6A797893D3AA}"/>
                  </a:ext>
                </a:extLst>
              </p:cNvPr>
              <p:cNvSpPr>
                <a:spLocks/>
              </p:cNvSpPr>
              <p:nvPr/>
            </p:nvSpPr>
            <p:spPr bwMode="auto">
              <a:xfrm>
                <a:off x="5452" y="1152"/>
                <a:ext cx="1083" cy="2003"/>
              </a:xfrm>
              <a:custGeom>
                <a:avLst/>
                <a:gdLst>
                  <a:gd name="T0" fmla="*/ 1083 w 1083"/>
                  <a:gd name="T1" fmla="*/ 0 h 2322"/>
                  <a:gd name="T2" fmla="*/ 0 w 1083"/>
                  <a:gd name="T3" fmla="*/ 0 h 2322"/>
                  <a:gd name="T4" fmla="*/ 0 w 1083"/>
                  <a:gd name="T5" fmla="*/ 2173 h 2322"/>
                  <a:gd name="T6" fmla="*/ 388 w 1083"/>
                  <a:gd name="T7" fmla="*/ 2173 h 2322"/>
                  <a:gd name="T8" fmla="*/ 542 w 1083"/>
                  <a:gd name="T9" fmla="*/ 2322 h 2322"/>
                  <a:gd name="T10" fmla="*/ 700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2" y="2322"/>
                    </a:lnTo>
                    <a:lnTo>
                      <a:pt x="700"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Freeform 5">
              <a:extLst>
                <a:ext uri="{FF2B5EF4-FFF2-40B4-BE49-F238E27FC236}">
                  <a16:creationId xmlns:a16="http://schemas.microsoft.com/office/drawing/2014/main" id="{8F554097-D52E-48E4-A360-B9014A556E32}"/>
                </a:ext>
              </a:extLst>
            </p:cNvPr>
            <p:cNvSpPr>
              <a:spLocks/>
            </p:cNvSpPr>
            <p:nvPr/>
          </p:nvSpPr>
          <p:spPr bwMode="auto">
            <a:xfrm>
              <a:off x="-456730" y="2934588"/>
              <a:ext cx="1719263" cy="3643313"/>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0">
              <a:extLst>
                <a:ext uri="{FF2B5EF4-FFF2-40B4-BE49-F238E27FC236}">
                  <a16:creationId xmlns:a16="http://schemas.microsoft.com/office/drawing/2014/main" id="{1DD2CC51-3F61-4BDC-94B7-B6371ECFC91B}"/>
                </a:ext>
              </a:extLst>
            </p:cNvPr>
            <p:cNvSpPr>
              <a:spLocks/>
            </p:cNvSpPr>
            <p:nvPr/>
          </p:nvSpPr>
          <p:spPr bwMode="auto">
            <a:xfrm>
              <a:off x="-456730" y="1769514"/>
              <a:ext cx="1719263" cy="3179489"/>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6" name="Text Placeholder 55">
            <a:extLst>
              <a:ext uri="{FF2B5EF4-FFF2-40B4-BE49-F238E27FC236}">
                <a16:creationId xmlns:a16="http://schemas.microsoft.com/office/drawing/2014/main" id="{B7475642-D67D-47F8-8761-442D7B1FF843}"/>
              </a:ext>
            </a:extLst>
          </p:cNvPr>
          <p:cNvSpPr>
            <a:spLocks noGrp="1"/>
          </p:cNvSpPr>
          <p:nvPr>
            <p:ph type="body" sz="quarter" idx="10" hasCustomPrompt="1"/>
          </p:nvPr>
        </p:nvSpPr>
        <p:spPr>
          <a:xfrm>
            <a:off x="655973" y="4768771"/>
            <a:ext cx="16375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7" name="Text Placeholder 55">
            <a:extLst>
              <a:ext uri="{FF2B5EF4-FFF2-40B4-BE49-F238E27FC236}">
                <a16:creationId xmlns:a16="http://schemas.microsoft.com/office/drawing/2014/main" id="{D3E11D98-26C4-458A-8B35-49CBF991F82E}"/>
              </a:ext>
            </a:extLst>
          </p:cNvPr>
          <p:cNvSpPr>
            <a:spLocks noGrp="1"/>
          </p:cNvSpPr>
          <p:nvPr>
            <p:ph type="body" sz="quarter" idx="11" hasCustomPrompt="1"/>
          </p:nvPr>
        </p:nvSpPr>
        <p:spPr>
          <a:xfrm>
            <a:off x="2506528" y="4769577"/>
            <a:ext cx="16375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8" name="Text Placeholder 55">
            <a:extLst>
              <a:ext uri="{FF2B5EF4-FFF2-40B4-BE49-F238E27FC236}">
                <a16:creationId xmlns:a16="http://schemas.microsoft.com/office/drawing/2014/main" id="{13B172E6-A3E5-4465-A1E6-4161A88C526C}"/>
              </a:ext>
            </a:extLst>
          </p:cNvPr>
          <p:cNvSpPr>
            <a:spLocks noGrp="1"/>
          </p:cNvSpPr>
          <p:nvPr>
            <p:ph type="body" sz="quarter" idx="12" hasCustomPrompt="1"/>
          </p:nvPr>
        </p:nvSpPr>
        <p:spPr>
          <a:xfrm>
            <a:off x="4317908" y="4767965"/>
            <a:ext cx="16375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9" name="Text Placeholder 55">
            <a:extLst>
              <a:ext uri="{FF2B5EF4-FFF2-40B4-BE49-F238E27FC236}">
                <a16:creationId xmlns:a16="http://schemas.microsoft.com/office/drawing/2014/main" id="{EE81A21D-8D23-4108-810D-11B47EBD2095}"/>
              </a:ext>
            </a:extLst>
          </p:cNvPr>
          <p:cNvSpPr>
            <a:spLocks noGrp="1"/>
          </p:cNvSpPr>
          <p:nvPr>
            <p:ph type="body" sz="quarter" idx="13" hasCustomPrompt="1"/>
          </p:nvPr>
        </p:nvSpPr>
        <p:spPr>
          <a:xfrm>
            <a:off x="6135122" y="4768771"/>
            <a:ext cx="16375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2" name="Text Placeholder 55">
            <a:extLst>
              <a:ext uri="{FF2B5EF4-FFF2-40B4-BE49-F238E27FC236}">
                <a16:creationId xmlns:a16="http://schemas.microsoft.com/office/drawing/2014/main" id="{D2BF3BD3-8D98-4F79-83B7-D9F2F16163EE}"/>
              </a:ext>
            </a:extLst>
          </p:cNvPr>
          <p:cNvSpPr>
            <a:spLocks noGrp="1"/>
          </p:cNvSpPr>
          <p:nvPr>
            <p:ph type="body" sz="quarter" idx="14" hasCustomPrompt="1"/>
          </p:nvPr>
        </p:nvSpPr>
        <p:spPr>
          <a:xfrm>
            <a:off x="7953082" y="4767159"/>
            <a:ext cx="16375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3" name="Text Placeholder 55">
            <a:extLst>
              <a:ext uri="{FF2B5EF4-FFF2-40B4-BE49-F238E27FC236}">
                <a16:creationId xmlns:a16="http://schemas.microsoft.com/office/drawing/2014/main" id="{B6354417-8E79-40DA-ACD6-446263DD2AB4}"/>
              </a:ext>
            </a:extLst>
          </p:cNvPr>
          <p:cNvSpPr>
            <a:spLocks noGrp="1"/>
          </p:cNvSpPr>
          <p:nvPr>
            <p:ph type="body" sz="quarter" idx="15" hasCustomPrompt="1"/>
          </p:nvPr>
        </p:nvSpPr>
        <p:spPr>
          <a:xfrm>
            <a:off x="9765536" y="4767965"/>
            <a:ext cx="16375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5" name="Text Placeholder 55">
            <a:extLst>
              <a:ext uri="{FF2B5EF4-FFF2-40B4-BE49-F238E27FC236}">
                <a16:creationId xmlns:a16="http://schemas.microsoft.com/office/drawing/2014/main" id="{483D0EB2-ACE6-476F-AED3-242DAC910E45}"/>
              </a:ext>
            </a:extLst>
          </p:cNvPr>
          <p:cNvSpPr>
            <a:spLocks noGrp="1"/>
          </p:cNvSpPr>
          <p:nvPr>
            <p:ph type="body" sz="quarter" idx="17" hasCustomPrompt="1"/>
          </p:nvPr>
        </p:nvSpPr>
        <p:spPr>
          <a:xfrm>
            <a:off x="9765536" y="3171846"/>
            <a:ext cx="1637568" cy="893762"/>
          </a:xfrm>
        </p:spPr>
        <p:txBody>
          <a:bodyPr/>
          <a:lstStyle>
            <a:lvl1pPr marL="0" indent="0" algn="ctr">
              <a:buNone/>
              <a:defRPr sz="1400" b="1">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6" name="Text Placeholder 55">
            <a:extLst>
              <a:ext uri="{FF2B5EF4-FFF2-40B4-BE49-F238E27FC236}">
                <a16:creationId xmlns:a16="http://schemas.microsoft.com/office/drawing/2014/main" id="{0D2F634A-A89E-472A-9A06-A0B9F868AE7C}"/>
              </a:ext>
            </a:extLst>
          </p:cNvPr>
          <p:cNvSpPr>
            <a:spLocks noGrp="1"/>
          </p:cNvSpPr>
          <p:nvPr>
            <p:ph type="body" sz="quarter" idx="18" hasCustomPrompt="1"/>
          </p:nvPr>
        </p:nvSpPr>
        <p:spPr>
          <a:xfrm>
            <a:off x="7946849" y="3171846"/>
            <a:ext cx="1637568" cy="893762"/>
          </a:xfrm>
        </p:spPr>
        <p:txBody>
          <a:bodyPr/>
          <a:lstStyle>
            <a:lvl1pPr marL="0" indent="0" algn="ctr">
              <a:buNone/>
              <a:defRPr sz="1400" b="1">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7" name="Text Placeholder 55">
            <a:extLst>
              <a:ext uri="{FF2B5EF4-FFF2-40B4-BE49-F238E27FC236}">
                <a16:creationId xmlns:a16="http://schemas.microsoft.com/office/drawing/2014/main" id="{F82997AF-24A6-4CB8-A835-0830ACA39344}"/>
              </a:ext>
            </a:extLst>
          </p:cNvPr>
          <p:cNvSpPr>
            <a:spLocks noGrp="1"/>
          </p:cNvSpPr>
          <p:nvPr>
            <p:ph type="body" sz="quarter" idx="19" hasCustomPrompt="1"/>
          </p:nvPr>
        </p:nvSpPr>
        <p:spPr>
          <a:xfrm>
            <a:off x="6135122" y="3171846"/>
            <a:ext cx="1637568" cy="893762"/>
          </a:xfrm>
        </p:spPr>
        <p:txBody>
          <a:bodyPr/>
          <a:lstStyle>
            <a:lvl1pPr marL="0" indent="0" algn="ctr">
              <a:buNone/>
              <a:defRPr sz="1400" b="1">
                <a:solidFill>
                  <a:schemeClr val="accent5"/>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8" name="Text Placeholder 55">
            <a:extLst>
              <a:ext uri="{FF2B5EF4-FFF2-40B4-BE49-F238E27FC236}">
                <a16:creationId xmlns:a16="http://schemas.microsoft.com/office/drawing/2014/main" id="{0E47F86F-DAB7-4634-B0A8-3ED929CF7855}"/>
              </a:ext>
            </a:extLst>
          </p:cNvPr>
          <p:cNvSpPr>
            <a:spLocks noGrp="1"/>
          </p:cNvSpPr>
          <p:nvPr>
            <p:ph type="body" sz="quarter" idx="20" hasCustomPrompt="1"/>
          </p:nvPr>
        </p:nvSpPr>
        <p:spPr>
          <a:xfrm>
            <a:off x="4317908" y="3171846"/>
            <a:ext cx="1637568" cy="893762"/>
          </a:xfrm>
        </p:spPr>
        <p:txBody>
          <a:bodyPr/>
          <a:lstStyle>
            <a:lvl1pPr marL="0" indent="0" algn="ctr">
              <a:buNone/>
              <a:defRPr sz="1400"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9" name="Text Placeholder 55">
            <a:extLst>
              <a:ext uri="{FF2B5EF4-FFF2-40B4-BE49-F238E27FC236}">
                <a16:creationId xmlns:a16="http://schemas.microsoft.com/office/drawing/2014/main" id="{8A321878-2D38-4AE5-8C69-FA2A48A166A6}"/>
              </a:ext>
            </a:extLst>
          </p:cNvPr>
          <p:cNvSpPr>
            <a:spLocks noGrp="1"/>
          </p:cNvSpPr>
          <p:nvPr>
            <p:ph type="body" sz="quarter" idx="21" hasCustomPrompt="1"/>
          </p:nvPr>
        </p:nvSpPr>
        <p:spPr>
          <a:xfrm>
            <a:off x="2504412" y="3171846"/>
            <a:ext cx="1637568" cy="893762"/>
          </a:xfrm>
        </p:spPr>
        <p:txBody>
          <a:bodyPr/>
          <a:lstStyle>
            <a:lvl1pPr marL="0" indent="0" algn="ctr">
              <a:buNone/>
              <a:defRPr sz="1400" b="1">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70" name="Text Placeholder 55">
            <a:extLst>
              <a:ext uri="{FF2B5EF4-FFF2-40B4-BE49-F238E27FC236}">
                <a16:creationId xmlns:a16="http://schemas.microsoft.com/office/drawing/2014/main" id="{53E730C8-81A0-4619-96F2-28B32F2175DC}"/>
              </a:ext>
            </a:extLst>
          </p:cNvPr>
          <p:cNvSpPr>
            <a:spLocks noGrp="1"/>
          </p:cNvSpPr>
          <p:nvPr>
            <p:ph type="body" sz="quarter" idx="22" hasCustomPrompt="1"/>
          </p:nvPr>
        </p:nvSpPr>
        <p:spPr>
          <a:xfrm>
            <a:off x="655973" y="3171846"/>
            <a:ext cx="1637568" cy="893762"/>
          </a:xfrm>
        </p:spPr>
        <p:txBody>
          <a:bodyPr/>
          <a:lstStyle>
            <a:lvl1pPr marL="0" indent="0" algn="ctr">
              <a:buNone/>
              <a:defRPr sz="1400" b="1">
                <a:solidFill>
                  <a:schemeClr val="tx1">
                    <a:lumMod val="50000"/>
                    <a:lumOff val="50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Tree>
    <p:extLst>
      <p:ext uri="{BB962C8B-B14F-4D97-AF65-F5344CB8AC3E}">
        <p14:creationId xmlns:p14="http://schemas.microsoft.com/office/powerpoint/2010/main" val="3851275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FlowChart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7" name="AutoShape 3">
            <a:extLst>
              <a:ext uri="{FF2B5EF4-FFF2-40B4-BE49-F238E27FC236}">
                <a16:creationId xmlns:a16="http://schemas.microsoft.com/office/drawing/2014/main" id="{5482E0A4-039D-47D1-B48F-6EBD51A35B38}"/>
              </a:ext>
            </a:extLst>
          </p:cNvPr>
          <p:cNvSpPr>
            <a:spLocks noChangeAspect="1" noChangeArrowheads="1" noTextEdit="1"/>
          </p:cNvSpPr>
          <p:nvPr/>
        </p:nvSpPr>
        <p:spPr bwMode="auto">
          <a:xfrm>
            <a:off x="2465681" y="685369"/>
            <a:ext cx="8980488"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50BB8276-2A06-4FC0-9343-A9617FA1E4EE}"/>
              </a:ext>
            </a:extLst>
          </p:cNvPr>
          <p:cNvSpPr>
            <a:spLocks/>
          </p:cNvSpPr>
          <p:nvPr/>
        </p:nvSpPr>
        <p:spPr bwMode="auto">
          <a:xfrm>
            <a:off x="3430253" y="2474482"/>
            <a:ext cx="2381013" cy="3643313"/>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7AEFD1FC-D85F-4749-A847-420682313B28}"/>
              </a:ext>
            </a:extLst>
          </p:cNvPr>
          <p:cNvSpPr>
            <a:spLocks/>
          </p:cNvSpPr>
          <p:nvPr/>
        </p:nvSpPr>
        <p:spPr bwMode="auto">
          <a:xfrm>
            <a:off x="6426004" y="2474482"/>
            <a:ext cx="2370020" cy="3643313"/>
          </a:xfrm>
          <a:custGeom>
            <a:avLst/>
            <a:gdLst>
              <a:gd name="T0" fmla="*/ 0 w 1078"/>
              <a:gd name="T1" fmla="*/ 0 h 2295"/>
              <a:gd name="T2" fmla="*/ 0 w 1078"/>
              <a:gd name="T3" fmla="*/ 2295 h 2295"/>
              <a:gd name="T4" fmla="*/ 1078 w 1078"/>
              <a:gd name="T5" fmla="*/ 2295 h 2295"/>
              <a:gd name="T6" fmla="*/ 1078 w 1078"/>
              <a:gd name="T7" fmla="*/ 0 h 2295"/>
              <a:gd name="T8" fmla="*/ 0 w 1078"/>
              <a:gd name="T9" fmla="*/ 0 h 2295"/>
              <a:gd name="T10" fmla="*/ 0 w 1078"/>
              <a:gd name="T11" fmla="*/ 0 h 2295"/>
            </a:gdLst>
            <a:ahLst/>
            <a:cxnLst>
              <a:cxn ang="0">
                <a:pos x="T0" y="T1"/>
              </a:cxn>
              <a:cxn ang="0">
                <a:pos x="T2" y="T3"/>
              </a:cxn>
              <a:cxn ang="0">
                <a:pos x="T4" y="T5"/>
              </a:cxn>
              <a:cxn ang="0">
                <a:pos x="T6" y="T7"/>
              </a:cxn>
              <a:cxn ang="0">
                <a:pos x="T8" y="T9"/>
              </a:cxn>
              <a:cxn ang="0">
                <a:pos x="T10" y="T11"/>
              </a:cxn>
            </a:cxnLst>
            <a:rect l="0" t="0" r="r" b="b"/>
            <a:pathLst>
              <a:path w="1078" h="2295">
                <a:moveTo>
                  <a:pt x="0" y="0"/>
                </a:moveTo>
                <a:lnTo>
                  <a:pt x="0" y="2295"/>
                </a:lnTo>
                <a:lnTo>
                  <a:pt x="1078" y="2295"/>
                </a:lnTo>
                <a:lnTo>
                  <a:pt x="1078" y="0"/>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41613D5-E62F-4669-8259-0B6757706BCC}"/>
              </a:ext>
            </a:extLst>
          </p:cNvPr>
          <p:cNvSpPr>
            <a:spLocks/>
          </p:cNvSpPr>
          <p:nvPr/>
        </p:nvSpPr>
        <p:spPr bwMode="auto">
          <a:xfrm>
            <a:off x="9302873" y="2474482"/>
            <a:ext cx="2381013" cy="3643313"/>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CA2E0BF0-836A-4F12-B0D0-EA2496BC3FA5}"/>
              </a:ext>
            </a:extLst>
          </p:cNvPr>
          <p:cNvSpPr>
            <a:spLocks/>
          </p:cNvSpPr>
          <p:nvPr/>
        </p:nvSpPr>
        <p:spPr bwMode="auto">
          <a:xfrm>
            <a:off x="3430253" y="1320369"/>
            <a:ext cx="2381013" cy="3179763"/>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6FDDE87D-B7D1-428E-A538-A2A9C41786A3}"/>
              </a:ext>
            </a:extLst>
          </p:cNvPr>
          <p:cNvSpPr>
            <a:spLocks/>
          </p:cNvSpPr>
          <p:nvPr/>
        </p:nvSpPr>
        <p:spPr bwMode="auto">
          <a:xfrm>
            <a:off x="6426004" y="1320369"/>
            <a:ext cx="2370020" cy="3179763"/>
          </a:xfrm>
          <a:custGeom>
            <a:avLst/>
            <a:gdLst>
              <a:gd name="T0" fmla="*/ 1078 w 1078"/>
              <a:gd name="T1" fmla="*/ 0 h 2322"/>
              <a:gd name="T2" fmla="*/ 0 w 1078"/>
              <a:gd name="T3" fmla="*/ 0 h 2322"/>
              <a:gd name="T4" fmla="*/ 0 w 1078"/>
              <a:gd name="T5" fmla="*/ 2173 h 2322"/>
              <a:gd name="T6" fmla="*/ 388 w 1078"/>
              <a:gd name="T7" fmla="*/ 2173 h 2322"/>
              <a:gd name="T8" fmla="*/ 541 w 1078"/>
              <a:gd name="T9" fmla="*/ 2322 h 2322"/>
              <a:gd name="T10" fmla="*/ 695 w 1078"/>
              <a:gd name="T11" fmla="*/ 2173 h 2322"/>
              <a:gd name="T12" fmla="*/ 1078 w 1078"/>
              <a:gd name="T13" fmla="*/ 2173 h 2322"/>
              <a:gd name="T14" fmla="*/ 1078 w 1078"/>
              <a:gd name="T15" fmla="*/ 0 h 2322"/>
              <a:gd name="T16" fmla="*/ 1078 w 1078"/>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2322">
                <a:moveTo>
                  <a:pt x="1078" y="0"/>
                </a:moveTo>
                <a:lnTo>
                  <a:pt x="0" y="0"/>
                </a:lnTo>
                <a:lnTo>
                  <a:pt x="0" y="2173"/>
                </a:lnTo>
                <a:lnTo>
                  <a:pt x="388" y="2173"/>
                </a:lnTo>
                <a:lnTo>
                  <a:pt x="541" y="2322"/>
                </a:lnTo>
                <a:lnTo>
                  <a:pt x="695" y="2173"/>
                </a:lnTo>
                <a:lnTo>
                  <a:pt x="1078" y="2173"/>
                </a:lnTo>
                <a:lnTo>
                  <a:pt x="1078" y="0"/>
                </a:lnTo>
                <a:lnTo>
                  <a:pt x="107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67269B02-6593-4E4C-BECA-E48A9E176ACF}"/>
              </a:ext>
            </a:extLst>
          </p:cNvPr>
          <p:cNvSpPr>
            <a:spLocks/>
          </p:cNvSpPr>
          <p:nvPr/>
        </p:nvSpPr>
        <p:spPr bwMode="auto">
          <a:xfrm>
            <a:off x="9302873" y="1320369"/>
            <a:ext cx="2381013" cy="3179763"/>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8F554097-D52E-48E4-A360-B9014A556E32}"/>
              </a:ext>
            </a:extLst>
          </p:cNvPr>
          <p:cNvSpPr>
            <a:spLocks/>
          </p:cNvSpPr>
          <p:nvPr/>
        </p:nvSpPr>
        <p:spPr bwMode="auto">
          <a:xfrm>
            <a:off x="457080" y="2482137"/>
            <a:ext cx="2381013" cy="3643313"/>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0">
            <a:extLst>
              <a:ext uri="{FF2B5EF4-FFF2-40B4-BE49-F238E27FC236}">
                <a16:creationId xmlns:a16="http://schemas.microsoft.com/office/drawing/2014/main" id="{1DD2CC51-3F61-4BDC-94B7-B6371ECFC91B}"/>
              </a:ext>
            </a:extLst>
          </p:cNvPr>
          <p:cNvSpPr>
            <a:spLocks/>
          </p:cNvSpPr>
          <p:nvPr/>
        </p:nvSpPr>
        <p:spPr bwMode="auto">
          <a:xfrm>
            <a:off x="457080" y="1317063"/>
            <a:ext cx="2381013" cy="3179489"/>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Text Placeholder 55">
            <a:extLst>
              <a:ext uri="{FF2B5EF4-FFF2-40B4-BE49-F238E27FC236}">
                <a16:creationId xmlns:a16="http://schemas.microsoft.com/office/drawing/2014/main" id="{B7475642-D67D-47F8-8761-442D7B1FF843}"/>
              </a:ext>
            </a:extLst>
          </p:cNvPr>
          <p:cNvSpPr>
            <a:spLocks noGrp="1"/>
          </p:cNvSpPr>
          <p:nvPr>
            <p:ph type="body" sz="quarter" idx="10" hasCustomPrompt="1"/>
          </p:nvPr>
        </p:nvSpPr>
        <p:spPr>
          <a:xfrm>
            <a:off x="497927" y="4768771"/>
            <a:ext cx="2266342"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7" name="Text Placeholder 55">
            <a:extLst>
              <a:ext uri="{FF2B5EF4-FFF2-40B4-BE49-F238E27FC236}">
                <a16:creationId xmlns:a16="http://schemas.microsoft.com/office/drawing/2014/main" id="{D3E11D98-26C4-458A-8B35-49CBF991F82E}"/>
              </a:ext>
            </a:extLst>
          </p:cNvPr>
          <p:cNvSpPr>
            <a:spLocks noGrp="1"/>
          </p:cNvSpPr>
          <p:nvPr>
            <p:ph type="body" sz="quarter" idx="11" hasCustomPrompt="1"/>
          </p:nvPr>
        </p:nvSpPr>
        <p:spPr>
          <a:xfrm>
            <a:off x="3471100" y="4769577"/>
            <a:ext cx="2288356"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8" name="Text Placeholder 55">
            <a:extLst>
              <a:ext uri="{FF2B5EF4-FFF2-40B4-BE49-F238E27FC236}">
                <a16:creationId xmlns:a16="http://schemas.microsoft.com/office/drawing/2014/main" id="{13B172E6-A3E5-4465-A1E6-4161A88C526C}"/>
              </a:ext>
            </a:extLst>
          </p:cNvPr>
          <p:cNvSpPr>
            <a:spLocks noGrp="1"/>
          </p:cNvSpPr>
          <p:nvPr>
            <p:ph type="body" sz="quarter" idx="12" hasCustomPrompt="1"/>
          </p:nvPr>
        </p:nvSpPr>
        <p:spPr>
          <a:xfrm>
            <a:off x="6447667" y="4767965"/>
            <a:ext cx="23370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9" name="Text Placeholder 55">
            <a:extLst>
              <a:ext uri="{FF2B5EF4-FFF2-40B4-BE49-F238E27FC236}">
                <a16:creationId xmlns:a16="http://schemas.microsoft.com/office/drawing/2014/main" id="{EE81A21D-8D23-4108-810D-11B47EBD2095}"/>
              </a:ext>
            </a:extLst>
          </p:cNvPr>
          <p:cNvSpPr>
            <a:spLocks noGrp="1"/>
          </p:cNvSpPr>
          <p:nvPr>
            <p:ph type="body" sz="quarter" idx="13" hasCustomPrompt="1"/>
          </p:nvPr>
        </p:nvSpPr>
        <p:spPr>
          <a:xfrm>
            <a:off x="9330411" y="4768771"/>
            <a:ext cx="2342185"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7" name="Text Placeholder 55">
            <a:extLst>
              <a:ext uri="{FF2B5EF4-FFF2-40B4-BE49-F238E27FC236}">
                <a16:creationId xmlns:a16="http://schemas.microsoft.com/office/drawing/2014/main" id="{F82997AF-24A6-4CB8-A835-0830ACA39344}"/>
              </a:ext>
            </a:extLst>
          </p:cNvPr>
          <p:cNvSpPr>
            <a:spLocks noGrp="1"/>
          </p:cNvSpPr>
          <p:nvPr>
            <p:ph type="body" sz="quarter" idx="19" hasCustomPrompt="1"/>
          </p:nvPr>
        </p:nvSpPr>
        <p:spPr>
          <a:xfrm>
            <a:off x="9352990" y="3318603"/>
            <a:ext cx="2251986" cy="767975"/>
          </a:xfrm>
        </p:spPr>
        <p:txBody>
          <a:bodyPr/>
          <a:lstStyle>
            <a:lvl1pPr marL="0" indent="0" algn="ctr">
              <a:buNone/>
              <a:defRPr sz="1400" b="1">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8" name="Text Placeholder 55">
            <a:extLst>
              <a:ext uri="{FF2B5EF4-FFF2-40B4-BE49-F238E27FC236}">
                <a16:creationId xmlns:a16="http://schemas.microsoft.com/office/drawing/2014/main" id="{0E47F86F-DAB7-4634-B0A8-3ED929CF7855}"/>
              </a:ext>
            </a:extLst>
          </p:cNvPr>
          <p:cNvSpPr>
            <a:spLocks noGrp="1"/>
          </p:cNvSpPr>
          <p:nvPr>
            <p:ph type="body" sz="quarter" idx="20" hasCustomPrompt="1"/>
          </p:nvPr>
        </p:nvSpPr>
        <p:spPr>
          <a:xfrm>
            <a:off x="6470245" y="3318603"/>
            <a:ext cx="2244776" cy="767975"/>
          </a:xfrm>
        </p:spPr>
        <p:txBody>
          <a:bodyPr/>
          <a:lstStyle>
            <a:lvl1pPr marL="0" indent="0" algn="ctr">
              <a:buNone/>
              <a:defRPr sz="1400"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9" name="Text Placeholder 55">
            <a:extLst>
              <a:ext uri="{FF2B5EF4-FFF2-40B4-BE49-F238E27FC236}">
                <a16:creationId xmlns:a16="http://schemas.microsoft.com/office/drawing/2014/main" id="{8A321878-2D38-4AE5-8C69-FA2A48A166A6}"/>
              </a:ext>
            </a:extLst>
          </p:cNvPr>
          <p:cNvSpPr>
            <a:spLocks noGrp="1"/>
          </p:cNvSpPr>
          <p:nvPr>
            <p:ph type="body" sz="quarter" idx="21" hasCustomPrompt="1"/>
          </p:nvPr>
        </p:nvSpPr>
        <p:spPr>
          <a:xfrm>
            <a:off x="3480273" y="3318603"/>
            <a:ext cx="2257520" cy="767975"/>
          </a:xfrm>
        </p:spPr>
        <p:txBody>
          <a:bodyPr/>
          <a:lstStyle>
            <a:lvl1pPr marL="0" indent="0" algn="ctr">
              <a:buNone/>
              <a:defRPr sz="1400" b="1">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70" name="Text Placeholder 55">
            <a:extLst>
              <a:ext uri="{FF2B5EF4-FFF2-40B4-BE49-F238E27FC236}">
                <a16:creationId xmlns:a16="http://schemas.microsoft.com/office/drawing/2014/main" id="{53E730C8-81A0-4619-96F2-28B32F2175DC}"/>
              </a:ext>
            </a:extLst>
          </p:cNvPr>
          <p:cNvSpPr>
            <a:spLocks noGrp="1"/>
          </p:cNvSpPr>
          <p:nvPr>
            <p:ph type="body" sz="quarter" idx="22" hasCustomPrompt="1"/>
          </p:nvPr>
        </p:nvSpPr>
        <p:spPr>
          <a:xfrm>
            <a:off x="497926" y="3318603"/>
            <a:ext cx="2266343" cy="767975"/>
          </a:xfrm>
        </p:spPr>
        <p:txBody>
          <a:bodyPr/>
          <a:lstStyle>
            <a:lvl1pPr marL="0" indent="0" algn="ctr">
              <a:buNone/>
              <a:defRPr sz="1400" b="1">
                <a:solidFill>
                  <a:schemeClr val="tx1">
                    <a:lumMod val="50000"/>
                    <a:lumOff val="50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Tree>
    <p:extLst>
      <p:ext uri="{BB962C8B-B14F-4D97-AF65-F5344CB8AC3E}">
        <p14:creationId xmlns:p14="http://schemas.microsoft.com/office/powerpoint/2010/main" val="607071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Flow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7" name="AutoShape 3">
            <a:extLst>
              <a:ext uri="{FF2B5EF4-FFF2-40B4-BE49-F238E27FC236}">
                <a16:creationId xmlns:a16="http://schemas.microsoft.com/office/drawing/2014/main" id="{5482E0A4-039D-47D1-B48F-6EBD51A35B38}"/>
              </a:ext>
            </a:extLst>
          </p:cNvPr>
          <p:cNvSpPr>
            <a:spLocks noChangeAspect="1" noChangeArrowheads="1" noTextEdit="1"/>
          </p:cNvSpPr>
          <p:nvPr/>
        </p:nvSpPr>
        <p:spPr bwMode="auto">
          <a:xfrm>
            <a:off x="2465681" y="685369"/>
            <a:ext cx="8980488"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50BB8276-2A06-4FC0-9343-A9617FA1E4EE}"/>
              </a:ext>
            </a:extLst>
          </p:cNvPr>
          <p:cNvSpPr>
            <a:spLocks/>
          </p:cNvSpPr>
          <p:nvPr/>
        </p:nvSpPr>
        <p:spPr bwMode="auto">
          <a:xfrm>
            <a:off x="3430253" y="2474482"/>
            <a:ext cx="2381013" cy="3643313"/>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7AEFD1FC-D85F-4749-A847-420682313B28}"/>
              </a:ext>
            </a:extLst>
          </p:cNvPr>
          <p:cNvSpPr>
            <a:spLocks/>
          </p:cNvSpPr>
          <p:nvPr/>
        </p:nvSpPr>
        <p:spPr bwMode="auto">
          <a:xfrm>
            <a:off x="6426004" y="2474482"/>
            <a:ext cx="2370020" cy="3643313"/>
          </a:xfrm>
          <a:custGeom>
            <a:avLst/>
            <a:gdLst>
              <a:gd name="T0" fmla="*/ 0 w 1078"/>
              <a:gd name="T1" fmla="*/ 0 h 2295"/>
              <a:gd name="T2" fmla="*/ 0 w 1078"/>
              <a:gd name="T3" fmla="*/ 2295 h 2295"/>
              <a:gd name="T4" fmla="*/ 1078 w 1078"/>
              <a:gd name="T5" fmla="*/ 2295 h 2295"/>
              <a:gd name="T6" fmla="*/ 1078 w 1078"/>
              <a:gd name="T7" fmla="*/ 0 h 2295"/>
              <a:gd name="T8" fmla="*/ 0 w 1078"/>
              <a:gd name="T9" fmla="*/ 0 h 2295"/>
              <a:gd name="T10" fmla="*/ 0 w 1078"/>
              <a:gd name="T11" fmla="*/ 0 h 2295"/>
            </a:gdLst>
            <a:ahLst/>
            <a:cxnLst>
              <a:cxn ang="0">
                <a:pos x="T0" y="T1"/>
              </a:cxn>
              <a:cxn ang="0">
                <a:pos x="T2" y="T3"/>
              </a:cxn>
              <a:cxn ang="0">
                <a:pos x="T4" y="T5"/>
              </a:cxn>
              <a:cxn ang="0">
                <a:pos x="T6" y="T7"/>
              </a:cxn>
              <a:cxn ang="0">
                <a:pos x="T8" y="T9"/>
              </a:cxn>
              <a:cxn ang="0">
                <a:pos x="T10" y="T11"/>
              </a:cxn>
            </a:cxnLst>
            <a:rect l="0" t="0" r="r" b="b"/>
            <a:pathLst>
              <a:path w="1078" h="2295">
                <a:moveTo>
                  <a:pt x="0" y="0"/>
                </a:moveTo>
                <a:lnTo>
                  <a:pt x="0" y="2295"/>
                </a:lnTo>
                <a:lnTo>
                  <a:pt x="1078" y="2295"/>
                </a:lnTo>
                <a:lnTo>
                  <a:pt x="1078" y="0"/>
                </a:lnTo>
                <a:lnTo>
                  <a:pt x="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41613D5-E62F-4669-8259-0B6757706BCC}"/>
              </a:ext>
            </a:extLst>
          </p:cNvPr>
          <p:cNvSpPr>
            <a:spLocks/>
          </p:cNvSpPr>
          <p:nvPr/>
        </p:nvSpPr>
        <p:spPr bwMode="auto">
          <a:xfrm>
            <a:off x="9302873" y="2474482"/>
            <a:ext cx="2381013" cy="3643313"/>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CA2E0BF0-836A-4F12-B0D0-EA2496BC3FA5}"/>
              </a:ext>
            </a:extLst>
          </p:cNvPr>
          <p:cNvSpPr>
            <a:spLocks/>
          </p:cNvSpPr>
          <p:nvPr/>
        </p:nvSpPr>
        <p:spPr bwMode="auto">
          <a:xfrm>
            <a:off x="3430253" y="1320369"/>
            <a:ext cx="2381013" cy="3179763"/>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6FDDE87D-B7D1-428E-A538-A2A9C41786A3}"/>
              </a:ext>
            </a:extLst>
          </p:cNvPr>
          <p:cNvSpPr>
            <a:spLocks/>
          </p:cNvSpPr>
          <p:nvPr/>
        </p:nvSpPr>
        <p:spPr bwMode="auto">
          <a:xfrm>
            <a:off x="6426004" y="1320369"/>
            <a:ext cx="2370020" cy="3179763"/>
          </a:xfrm>
          <a:custGeom>
            <a:avLst/>
            <a:gdLst>
              <a:gd name="T0" fmla="*/ 1078 w 1078"/>
              <a:gd name="T1" fmla="*/ 0 h 2322"/>
              <a:gd name="T2" fmla="*/ 0 w 1078"/>
              <a:gd name="T3" fmla="*/ 0 h 2322"/>
              <a:gd name="T4" fmla="*/ 0 w 1078"/>
              <a:gd name="T5" fmla="*/ 2173 h 2322"/>
              <a:gd name="T6" fmla="*/ 388 w 1078"/>
              <a:gd name="T7" fmla="*/ 2173 h 2322"/>
              <a:gd name="T8" fmla="*/ 541 w 1078"/>
              <a:gd name="T9" fmla="*/ 2322 h 2322"/>
              <a:gd name="T10" fmla="*/ 695 w 1078"/>
              <a:gd name="T11" fmla="*/ 2173 h 2322"/>
              <a:gd name="T12" fmla="*/ 1078 w 1078"/>
              <a:gd name="T13" fmla="*/ 2173 h 2322"/>
              <a:gd name="T14" fmla="*/ 1078 w 1078"/>
              <a:gd name="T15" fmla="*/ 0 h 2322"/>
              <a:gd name="T16" fmla="*/ 1078 w 1078"/>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8" h="2322">
                <a:moveTo>
                  <a:pt x="1078" y="0"/>
                </a:moveTo>
                <a:lnTo>
                  <a:pt x="0" y="0"/>
                </a:lnTo>
                <a:lnTo>
                  <a:pt x="0" y="2173"/>
                </a:lnTo>
                <a:lnTo>
                  <a:pt x="388" y="2173"/>
                </a:lnTo>
                <a:lnTo>
                  <a:pt x="541" y="2322"/>
                </a:lnTo>
                <a:lnTo>
                  <a:pt x="695" y="2173"/>
                </a:lnTo>
                <a:lnTo>
                  <a:pt x="1078" y="2173"/>
                </a:lnTo>
                <a:lnTo>
                  <a:pt x="1078" y="0"/>
                </a:lnTo>
                <a:lnTo>
                  <a:pt x="107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67269B02-6593-4E4C-BECA-E48A9E176ACF}"/>
              </a:ext>
            </a:extLst>
          </p:cNvPr>
          <p:cNvSpPr>
            <a:spLocks/>
          </p:cNvSpPr>
          <p:nvPr/>
        </p:nvSpPr>
        <p:spPr bwMode="auto">
          <a:xfrm>
            <a:off x="9302873" y="1320369"/>
            <a:ext cx="2381013" cy="3179763"/>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8F554097-D52E-48E4-A360-B9014A556E32}"/>
              </a:ext>
            </a:extLst>
          </p:cNvPr>
          <p:cNvSpPr>
            <a:spLocks/>
          </p:cNvSpPr>
          <p:nvPr/>
        </p:nvSpPr>
        <p:spPr bwMode="auto">
          <a:xfrm>
            <a:off x="457080" y="2482137"/>
            <a:ext cx="2381013" cy="3643313"/>
          </a:xfrm>
          <a:custGeom>
            <a:avLst/>
            <a:gdLst>
              <a:gd name="T0" fmla="*/ 0 w 1083"/>
              <a:gd name="T1" fmla="*/ 0 h 2295"/>
              <a:gd name="T2" fmla="*/ 0 w 1083"/>
              <a:gd name="T3" fmla="*/ 2295 h 2295"/>
              <a:gd name="T4" fmla="*/ 1083 w 1083"/>
              <a:gd name="T5" fmla="*/ 2295 h 2295"/>
              <a:gd name="T6" fmla="*/ 1083 w 1083"/>
              <a:gd name="T7" fmla="*/ 0 h 2295"/>
              <a:gd name="T8" fmla="*/ 0 w 1083"/>
              <a:gd name="T9" fmla="*/ 0 h 2295"/>
              <a:gd name="T10" fmla="*/ 0 w 1083"/>
              <a:gd name="T11" fmla="*/ 0 h 2295"/>
            </a:gdLst>
            <a:ahLst/>
            <a:cxnLst>
              <a:cxn ang="0">
                <a:pos x="T0" y="T1"/>
              </a:cxn>
              <a:cxn ang="0">
                <a:pos x="T2" y="T3"/>
              </a:cxn>
              <a:cxn ang="0">
                <a:pos x="T4" y="T5"/>
              </a:cxn>
              <a:cxn ang="0">
                <a:pos x="T6" y="T7"/>
              </a:cxn>
              <a:cxn ang="0">
                <a:pos x="T8" y="T9"/>
              </a:cxn>
              <a:cxn ang="0">
                <a:pos x="T10" y="T11"/>
              </a:cxn>
            </a:cxnLst>
            <a:rect l="0" t="0" r="r" b="b"/>
            <a:pathLst>
              <a:path w="1083" h="2295">
                <a:moveTo>
                  <a:pt x="0" y="0"/>
                </a:moveTo>
                <a:lnTo>
                  <a:pt x="0" y="2295"/>
                </a:lnTo>
                <a:lnTo>
                  <a:pt x="1083" y="2295"/>
                </a:lnTo>
                <a:lnTo>
                  <a:pt x="1083" y="0"/>
                </a:lnTo>
                <a:lnTo>
                  <a:pt x="0"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0">
            <a:extLst>
              <a:ext uri="{FF2B5EF4-FFF2-40B4-BE49-F238E27FC236}">
                <a16:creationId xmlns:a16="http://schemas.microsoft.com/office/drawing/2014/main" id="{1DD2CC51-3F61-4BDC-94B7-B6371ECFC91B}"/>
              </a:ext>
            </a:extLst>
          </p:cNvPr>
          <p:cNvSpPr>
            <a:spLocks/>
          </p:cNvSpPr>
          <p:nvPr/>
        </p:nvSpPr>
        <p:spPr bwMode="auto">
          <a:xfrm>
            <a:off x="457080" y="1317063"/>
            <a:ext cx="2381013" cy="3179489"/>
          </a:xfrm>
          <a:custGeom>
            <a:avLst/>
            <a:gdLst>
              <a:gd name="T0" fmla="*/ 1083 w 1083"/>
              <a:gd name="T1" fmla="*/ 0 h 2322"/>
              <a:gd name="T2" fmla="*/ 0 w 1083"/>
              <a:gd name="T3" fmla="*/ 0 h 2322"/>
              <a:gd name="T4" fmla="*/ 0 w 1083"/>
              <a:gd name="T5" fmla="*/ 2173 h 2322"/>
              <a:gd name="T6" fmla="*/ 388 w 1083"/>
              <a:gd name="T7" fmla="*/ 2173 h 2322"/>
              <a:gd name="T8" fmla="*/ 546 w 1083"/>
              <a:gd name="T9" fmla="*/ 2322 h 2322"/>
              <a:gd name="T10" fmla="*/ 699 w 1083"/>
              <a:gd name="T11" fmla="*/ 2173 h 2322"/>
              <a:gd name="T12" fmla="*/ 1083 w 1083"/>
              <a:gd name="T13" fmla="*/ 2173 h 2322"/>
              <a:gd name="T14" fmla="*/ 1083 w 1083"/>
              <a:gd name="T15" fmla="*/ 0 h 2322"/>
              <a:gd name="T16" fmla="*/ 1083 w 1083"/>
              <a:gd name="T17" fmla="*/ 0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2322">
                <a:moveTo>
                  <a:pt x="1083" y="0"/>
                </a:moveTo>
                <a:lnTo>
                  <a:pt x="0" y="0"/>
                </a:lnTo>
                <a:lnTo>
                  <a:pt x="0" y="2173"/>
                </a:lnTo>
                <a:lnTo>
                  <a:pt x="388" y="2173"/>
                </a:lnTo>
                <a:lnTo>
                  <a:pt x="546" y="2322"/>
                </a:lnTo>
                <a:lnTo>
                  <a:pt x="699" y="2173"/>
                </a:lnTo>
                <a:lnTo>
                  <a:pt x="1083" y="2173"/>
                </a:lnTo>
                <a:lnTo>
                  <a:pt x="1083" y="0"/>
                </a:lnTo>
                <a:lnTo>
                  <a:pt x="1083"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Text Placeholder 55">
            <a:extLst>
              <a:ext uri="{FF2B5EF4-FFF2-40B4-BE49-F238E27FC236}">
                <a16:creationId xmlns:a16="http://schemas.microsoft.com/office/drawing/2014/main" id="{B7475642-D67D-47F8-8761-442D7B1FF843}"/>
              </a:ext>
            </a:extLst>
          </p:cNvPr>
          <p:cNvSpPr>
            <a:spLocks noGrp="1"/>
          </p:cNvSpPr>
          <p:nvPr>
            <p:ph type="body" sz="quarter" idx="10" hasCustomPrompt="1"/>
          </p:nvPr>
        </p:nvSpPr>
        <p:spPr>
          <a:xfrm>
            <a:off x="497927" y="4768771"/>
            <a:ext cx="2266342"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7" name="Text Placeholder 55">
            <a:extLst>
              <a:ext uri="{FF2B5EF4-FFF2-40B4-BE49-F238E27FC236}">
                <a16:creationId xmlns:a16="http://schemas.microsoft.com/office/drawing/2014/main" id="{D3E11D98-26C4-458A-8B35-49CBF991F82E}"/>
              </a:ext>
            </a:extLst>
          </p:cNvPr>
          <p:cNvSpPr>
            <a:spLocks noGrp="1"/>
          </p:cNvSpPr>
          <p:nvPr>
            <p:ph type="body" sz="quarter" idx="11" hasCustomPrompt="1"/>
          </p:nvPr>
        </p:nvSpPr>
        <p:spPr>
          <a:xfrm>
            <a:off x="3471100" y="4769577"/>
            <a:ext cx="2288356"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8" name="Text Placeholder 55">
            <a:extLst>
              <a:ext uri="{FF2B5EF4-FFF2-40B4-BE49-F238E27FC236}">
                <a16:creationId xmlns:a16="http://schemas.microsoft.com/office/drawing/2014/main" id="{13B172E6-A3E5-4465-A1E6-4161A88C526C}"/>
              </a:ext>
            </a:extLst>
          </p:cNvPr>
          <p:cNvSpPr>
            <a:spLocks noGrp="1"/>
          </p:cNvSpPr>
          <p:nvPr>
            <p:ph type="body" sz="quarter" idx="12" hasCustomPrompt="1"/>
          </p:nvPr>
        </p:nvSpPr>
        <p:spPr>
          <a:xfrm>
            <a:off x="6447667" y="4767965"/>
            <a:ext cx="2337068"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59" name="Text Placeholder 55">
            <a:extLst>
              <a:ext uri="{FF2B5EF4-FFF2-40B4-BE49-F238E27FC236}">
                <a16:creationId xmlns:a16="http://schemas.microsoft.com/office/drawing/2014/main" id="{EE81A21D-8D23-4108-810D-11B47EBD2095}"/>
              </a:ext>
            </a:extLst>
          </p:cNvPr>
          <p:cNvSpPr>
            <a:spLocks noGrp="1"/>
          </p:cNvSpPr>
          <p:nvPr>
            <p:ph type="body" sz="quarter" idx="13" hasCustomPrompt="1"/>
          </p:nvPr>
        </p:nvSpPr>
        <p:spPr>
          <a:xfrm>
            <a:off x="9330411" y="4768771"/>
            <a:ext cx="2342185" cy="893762"/>
          </a:xfrm>
        </p:spPr>
        <p:txBody>
          <a:bodyPr/>
          <a:lstStyle>
            <a:lvl1pPr marL="0" indent="0" algn="ctr">
              <a:buNone/>
              <a:defRPr sz="13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7" name="Text Placeholder 55">
            <a:extLst>
              <a:ext uri="{FF2B5EF4-FFF2-40B4-BE49-F238E27FC236}">
                <a16:creationId xmlns:a16="http://schemas.microsoft.com/office/drawing/2014/main" id="{F82997AF-24A6-4CB8-A835-0830ACA39344}"/>
              </a:ext>
            </a:extLst>
          </p:cNvPr>
          <p:cNvSpPr>
            <a:spLocks noGrp="1"/>
          </p:cNvSpPr>
          <p:nvPr>
            <p:ph type="body" sz="quarter" idx="19" hasCustomPrompt="1"/>
          </p:nvPr>
        </p:nvSpPr>
        <p:spPr>
          <a:xfrm>
            <a:off x="9352990" y="3318603"/>
            <a:ext cx="2251986" cy="767975"/>
          </a:xfrm>
        </p:spPr>
        <p:txBody>
          <a:bodyPr/>
          <a:lstStyle>
            <a:lvl1pPr marL="0" indent="0" algn="ctr">
              <a:buNone/>
              <a:defRPr sz="1400" b="1">
                <a:solidFill>
                  <a:schemeClr val="tx2">
                    <a:lumMod val="50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8" name="Text Placeholder 55">
            <a:extLst>
              <a:ext uri="{FF2B5EF4-FFF2-40B4-BE49-F238E27FC236}">
                <a16:creationId xmlns:a16="http://schemas.microsoft.com/office/drawing/2014/main" id="{0E47F86F-DAB7-4634-B0A8-3ED929CF7855}"/>
              </a:ext>
            </a:extLst>
          </p:cNvPr>
          <p:cNvSpPr>
            <a:spLocks noGrp="1"/>
          </p:cNvSpPr>
          <p:nvPr>
            <p:ph type="body" sz="quarter" idx="20" hasCustomPrompt="1"/>
          </p:nvPr>
        </p:nvSpPr>
        <p:spPr>
          <a:xfrm>
            <a:off x="6470245" y="3318603"/>
            <a:ext cx="2244776" cy="767975"/>
          </a:xfrm>
        </p:spPr>
        <p:txBody>
          <a:bodyPr/>
          <a:lstStyle>
            <a:lvl1pPr marL="0" indent="0" algn="ctr">
              <a:buNone/>
              <a:defRPr sz="1400" b="1">
                <a:solidFill>
                  <a:schemeClr val="accent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69" name="Text Placeholder 55">
            <a:extLst>
              <a:ext uri="{FF2B5EF4-FFF2-40B4-BE49-F238E27FC236}">
                <a16:creationId xmlns:a16="http://schemas.microsoft.com/office/drawing/2014/main" id="{8A321878-2D38-4AE5-8C69-FA2A48A166A6}"/>
              </a:ext>
            </a:extLst>
          </p:cNvPr>
          <p:cNvSpPr>
            <a:spLocks noGrp="1"/>
          </p:cNvSpPr>
          <p:nvPr>
            <p:ph type="body" sz="quarter" idx="21" hasCustomPrompt="1"/>
          </p:nvPr>
        </p:nvSpPr>
        <p:spPr>
          <a:xfrm>
            <a:off x="3480273" y="3318603"/>
            <a:ext cx="2257520" cy="767975"/>
          </a:xfrm>
        </p:spPr>
        <p:txBody>
          <a:bodyPr/>
          <a:lstStyle>
            <a:lvl1pPr marL="0" indent="0" algn="ctr">
              <a:buNone/>
              <a:defRPr sz="1400" b="1">
                <a:solidFill>
                  <a:schemeClr val="tx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
        <p:nvSpPr>
          <p:cNvPr id="70" name="Text Placeholder 55">
            <a:extLst>
              <a:ext uri="{FF2B5EF4-FFF2-40B4-BE49-F238E27FC236}">
                <a16:creationId xmlns:a16="http://schemas.microsoft.com/office/drawing/2014/main" id="{53E730C8-81A0-4619-96F2-28B32F2175DC}"/>
              </a:ext>
            </a:extLst>
          </p:cNvPr>
          <p:cNvSpPr>
            <a:spLocks noGrp="1"/>
          </p:cNvSpPr>
          <p:nvPr>
            <p:ph type="body" sz="quarter" idx="22" hasCustomPrompt="1"/>
          </p:nvPr>
        </p:nvSpPr>
        <p:spPr>
          <a:xfrm>
            <a:off x="497926" y="3318603"/>
            <a:ext cx="2266343" cy="767975"/>
          </a:xfrm>
        </p:spPr>
        <p:txBody>
          <a:bodyPr/>
          <a:lstStyle>
            <a:lvl1pPr marL="0" indent="0" algn="ctr">
              <a:buNone/>
              <a:defRPr sz="1400" b="1">
                <a:solidFill>
                  <a:schemeClr val="tx1">
                    <a:lumMod val="50000"/>
                    <a:lumOff val="50000"/>
                  </a:schemeClr>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Place text here.</a:t>
            </a:r>
          </a:p>
        </p:txBody>
      </p:sp>
    </p:spTree>
    <p:extLst>
      <p:ext uri="{BB962C8B-B14F-4D97-AF65-F5344CB8AC3E}">
        <p14:creationId xmlns:p14="http://schemas.microsoft.com/office/powerpoint/2010/main" val="331087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Tree>
    <p:extLst>
      <p:ext uri="{BB962C8B-B14F-4D97-AF65-F5344CB8AC3E}">
        <p14:creationId xmlns:p14="http://schemas.microsoft.com/office/powerpoint/2010/main" val="1747721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_Left_2symbols_Produc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08A87D-0F7B-40BF-B5BC-4855FC5B07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30993" y="3107481"/>
            <a:ext cx="1840866" cy="2586514"/>
          </a:xfrm>
          <a:prstGeom prst="rect">
            <a:avLst/>
          </a:prstGeom>
        </p:spPr>
      </p:pic>
      <p:pic>
        <p:nvPicPr>
          <p:cNvPr id="13" name="Picture 12">
            <a:extLst>
              <a:ext uri="{FF2B5EF4-FFF2-40B4-BE49-F238E27FC236}">
                <a16:creationId xmlns:a16="http://schemas.microsoft.com/office/drawing/2014/main" id="{FA5AB621-1A9C-4954-9FF7-AED0E78741F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716888"/>
            <a:ext cx="5851501" cy="4292027"/>
          </a:xfrm>
          <a:prstGeom prst="rect">
            <a:avLst/>
          </a:prstGeom>
        </p:spPr>
      </p:pic>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1" name="Oval 10">
            <a:extLst>
              <a:ext uri="{FF2B5EF4-FFF2-40B4-BE49-F238E27FC236}">
                <a16:creationId xmlns:a16="http://schemas.microsoft.com/office/drawing/2014/main" id="{E47C88E3-33B0-4904-95E7-FA27AEF3B717}"/>
              </a:ext>
            </a:extLst>
          </p:cNvPr>
          <p:cNvSpPr/>
          <p:nvPr/>
        </p:nvSpPr>
        <p:spPr>
          <a:xfrm>
            <a:off x="6497797" y="1638863"/>
            <a:ext cx="812754" cy="812754"/>
          </a:xfrm>
          <a:prstGeom prst="ellipse">
            <a:avLst/>
          </a:prstGeom>
          <a:solidFill>
            <a:schemeClr val="accent3"/>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Oval 11">
            <a:extLst>
              <a:ext uri="{FF2B5EF4-FFF2-40B4-BE49-F238E27FC236}">
                <a16:creationId xmlns:a16="http://schemas.microsoft.com/office/drawing/2014/main" id="{9A5AE707-5460-4369-B982-4DE4F6555368}"/>
              </a:ext>
            </a:extLst>
          </p:cNvPr>
          <p:cNvSpPr/>
          <p:nvPr/>
        </p:nvSpPr>
        <p:spPr>
          <a:xfrm>
            <a:off x="6497797" y="3750519"/>
            <a:ext cx="812754" cy="812754"/>
          </a:xfrm>
          <a:prstGeom prst="ellipse">
            <a:avLst/>
          </a:prstGeom>
          <a:solidFill>
            <a:schemeClr val="accent1"/>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30" name="Picture Placeholder 29">
            <a:extLst>
              <a:ext uri="{FF2B5EF4-FFF2-40B4-BE49-F238E27FC236}">
                <a16:creationId xmlns:a16="http://schemas.microsoft.com/office/drawing/2014/main" id="{D11D5E6F-BED0-49D3-A08C-6955403AB408}"/>
              </a:ext>
            </a:extLst>
          </p:cNvPr>
          <p:cNvSpPr>
            <a:spLocks noGrp="1"/>
          </p:cNvSpPr>
          <p:nvPr>
            <p:ph type="pic" sz="quarter" idx="10"/>
          </p:nvPr>
        </p:nvSpPr>
        <p:spPr>
          <a:xfrm>
            <a:off x="21770" y="2018507"/>
            <a:ext cx="4614179" cy="3409836"/>
          </a:xfrm>
        </p:spPr>
        <p:txBody>
          <a:bodyPr/>
          <a:lstStyle/>
          <a:p>
            <a:endParaRPr lang="en-US"/>
          </a:p>
        </p:txBody>
      </p:sp>
      <p:sp>
        <p:nvSpPr>
          <p:cNvPr id="32" name="Picture Placeholder 31">
            <a:extLst>
              <a:ext uri="{FF2B5EF4-FFF2-40B4-BE49-F238E27FC236}">
                <a16:creationId xmlns:a16="http://schemas.microsoft.com/office/drawing/2014/main" id="{883C88E1-8C6E-41DC-9CD3-34CCC833FFA1}"/>
              </a:ext>
            </a:extLst>
          </p:cNvPr>
          <p:cNvSpPr>
            <a:spLocks noGrp="1"/>
          </p:cNvSpPr>
          <p:nvPr>
            <p:ph type="pic" sz="quarter" idx="11"/>
          </p:nvPr>
        </p:nvSpPr>
        <p:spPr>
          <a:xfrm>
            <a:off x="5104674" y="3459452"/>
            <a:ext cx="1069975" cy="1857375"/>
          </a:xfrm>
        </p:spPr>
        <p:txBody>
          <a:bodyPr/>
          <a:lstStyle/>
          <a:p>
            <a:endParaRPr lang="en-US"/>
          </a:p>
        </p:txBody>
      </p:sp>
      <p:sp>
        <p:nvSpPr>
          <p:cNvPr id="34" name="Text Placeholder 33">
            <a:extLst>
              <a:ext uri="{FF2B5EF4-FFF2-40B4-BE49-F238E27FC236}">
                <a16:creationId xmlns:a16="http://schemas.microsoft.com/office/drawing/2014/main" id="{1DF3B471-E5C2-4398-9A13-8DDFEB1037B4}"/>
              </a:ext>
            </a:extLst>
          </p:cNvPr>
          <p:cNvSpPr>
            <a:spLocks noGrp="1"/>
          </p:cNvSpPr>
          <p:nvPr>
            <p:ph type="body" sz="quarter" idx="12"/>
          </p:nvPr>
        </p:nvSpPr>
        <p:spPr>
          <a:xfrm>
            <a:off x="7544179" y="1643159"/>
            <a:ext cx="4097705" cy="2025650"/>
          </a:xfrm>
        </p:spPr>
        <p:txBody>
          <a:bodyPr/>
          <a:lstStyle>
            <a:lvl1pPr marL="0" indent="0">
              <a:buNone/>
              <a:defRPr sz="2000"/>
            </a:lvl1pPr>
          </a:lstStyle>
          <a:p>
            <a:pPr lvl="0"/>
            <a:r>
              <a:rPr lang="en-US" dirty="0"/>
              <a:t>Edit Master text styles</a:t>
            </a:r>
          </a:p>
        </p:txBody>
      </p:sp>
      <p:sp>
        <p:nvSpPr>
          <p:cNvPr id="35" name="Text Placeholder 33">
            <a:extLst>
              <a:ext uri="{FF2B5EF4-FFF2-40B4-BE49-F238E27FC236}">
                <a16:creationId xmlns:a16="http://schemas.microsoft.com/office/drawing/2014/main" id="{30DD9447-FDF4-46EA-B943-510E7629C52A}"/>
              </a:ext>
            </a:extLst>
          </p:cNvPr>
          <p:cNvSpPr>
            <a:spLocks noGrp="1"/>
          </p:cNvSpPr>
          <p:nvPr>
            <p:ph type="body" sz="quarter" idx="13"/>
          </p:nvPr>
        </p:nvSpPr>
        <p:spPr>
          <a:xfrm>
            <a:off x="7544178" y="3750519"/>
            <a:ext cx="4097705" cy="2025650"/>
          </a:xfrm>
        </p:spPr>
        <p:txBody>
          <a:bodyPr/>
          <a:lstStyle>
            <a:lvl1pPr marL="0" indent="0">
              <a:buNone/>
              <a:defRPr sz="2000"/>
            </a:lvl1pPr>
          </a:lstStyle>
          <a:p>
            <a:pPr lvl="0"/>
            <a:r>
              <a:rPr lang="en-US" dirty="0"/>
              <a:t>Edit Master text styles</a:t>
            </a:r>
          </a:p>
        </p:txBody>
      </p:sp>
    </p:spTree>
    <p:extLst>
      <p:ext uri="{BB962C8B-B14F-4D97-AF65-F5344CB8AC3E}">
        <p14:creationId xmlns:p14="http://schemas.microsoft.com/office/powerpoint/2010/main" val="2411837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ptop_Left_2symbol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A08A87D-0F7B-40BF-B5BC-4855FC5B07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30993" y="3107481"/>
            <a:ext cx="1840866" cy="2586514"/>
          </a:xfrm>
          <a:prstGeom prst="rect">
            <a:avLst/>
          </a:prstGeom>
        </p:spPr>
      </p:pic>
      <p:pic>
        <p:nvPicPr>
          <p:cNvPr id="13" name="Picture 12">
            <a:extLst>
              <a:ext uri="{FF2B5EF4-FFF2-40B4-BE49-F238E27FC236}">
                <a16:creationId xmlns:a16="http://schemas.microsoft.com/office/drawing/2014/main" id="{FA5AB621-1A9C-4954-9FF7-AED0E78741F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716888"/>
            <a:ext cx="5851501" cy="4292027"/>
          </a:xfrm>
          <a:prstGeom prst="rect">
            <a:avLst/>
          </a:prstGeom>
        </p:spPr>
      </p:pic>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11" name="Oval 10">
            <a:extLst>
              <a:ext uri="{FF2B5EF4-FFF2-40B4-BE49-F238E27FC236}">
                <a16:creationId xmlns:a16="http://schemas.microsoft.com/office/drawing/2014/main" id="{E47C88E3-33B0-4904-95E7-FA27AEF3B717}"/>
              </a:ext>
            </a:extLst>
          </p:cNvPr>
          <p:cNvSpPr/>
          <p:nvPr/>
        </p:nvSpPr>
        <p:spPr>
          <a:xfrm>
            <a:off x="6497797" y="1638863"/>
            <a:ext cx="812754" cy="812754"/>
          </a:xfrm>
          <a:prstGeom prst="ellipse">
            <a:avLst/>
          </a:prstGeom>
          <a:solidFill>
            <a:schemeClr val="accent1"/>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Oval 11">
            <a:extLst>
              <a:ext uri="{FF2B5EF4-FFF2-40B4-BE49-F238E27FC236}">
                <a16:creationId xmlns:a16="http://schemas.microsoft.com/office/drawing/2014/main" id="{9A5AE707-5460-4369-B982-4DE4F6555368}"/>
              </a:ext>
            </a:extLst>
          </p:cNvPr>
          <p:cNvSpPr/>
          <p:nvPr/>
        </p:nvSpPr>
        <p:spPr>
          <a:xfrm>
            <a:off x="6497797" y="3750519"/>
            <a:ext cx="812754" cy="812754"/>
          </a:xfrm>
          <a:prstGeom prst="ellipse">
            <a:avLst/>
          </a:prstGeom>
          <a:solidFill>
            <a:schemeClr val="tx2"/>
          </a:solid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30" name="Picture Placeholder 29">
            <a:extLst>
              <a:ext uri="{FF2B5EF4-FFF2-40B4-BE49-F238E27FC236}">
                <a16:creationId xmlns:a16="http://schemas.microsoft.com/office/drawing/2014/main" id="{D11D5E6F-BED0-49D3-A08C-6955403AB408}"/>
              </a:ext>
            </a:extLst>
          </p:cNvPr>
          <p:cNvSpPr>
            <a:spLocks noGrp="1"/>
          </p:cNvSpPr>
          <p:nvPr>
            <p:ph type="pic" sz="quarter" idx="10"/>
          </p:nvPr>
        </p:nvSpPr>
        <p:spPr>
          <a:xfrm>
            <a:off x="21770" y="2018507"/>
            <a:ext cx="4614179" cy="3409836"/>
          </a:xfrm>
        </p:spPr>
        <p:txBody>
          <a:bodyPr/>
          <a:lstStyle/>
          <a:p>
            <a:endParaRPr lang="en-US"/>
          </a:p>
        </p:txBody>
      </p:sp>
      <p:sp>
        <p:nvSpPr>
          <p:cNvPr id="32" name="Picture Placeholder 31">
            <a:extLst>
              <a:ext uri="{FF2B5EF4-FFF2-40B4-BE49-F238E27FC236}">
                <a16:creationId xmlns:a16="http://schemas.microsoft.com/office/drawing/2014/main" id="{883C88E1-8C6E-41DC-9CD3-34CCC833FFA1}"/>
              </a:ext>
            </a:extLst>
          </p:cNvPr>
          <p:cNvSpPr>
            <a:spLocks noGrp="1"/>
          </p:cNvSpPr>
          <p:nvPr>
            <p:ph type="pic" sz="quarter" idx="11"/>
          </p:nvPr>
        </p:nvSpPr>
        <p:spPr>
          <a:xfrm>
            <a:off x="5104674" y="3459452"/>
            <a:ext cx="1069975" cy="1857375"/>
          </a:xfrm>
        </p:spPr>
        <p:txBody>
          <a:bodyPr/>
          <a:lstStyle/>
          <a:p>
            <a:endParaRPr lang="en-US"/>
          </a:p>
        </p:txBody>
      </p:sp>
      <p:sp>
        <p:nvSpPr>
          <p:cNvPr id="34" name="Text Placeholder 33">
            <a:extLst>
              <a:ext uri="{FF2B5EF4-FFF2-40B4-BE49-F238E27FC236}">
                <a16:creationId xmlns:a16="http://schemas.microsoft.com/office/drawing/2014/main" id="{1DF3B471-E5C2-4398-9A13-8DDFEB1037B4}"/>
              </a:ext>
            </a:extLst>
          </p:cNvPr>
          <p:cNvSpPr>
            <a:spLocks noGrp="1"/>
          </p:cNvSpPr>
          <p:nvPr>
            <p:ph type="body" sz="quarter" idx="12"/>
          </p:nvPr>
        </p:nvSpPr>
        <p:spPr>
          <a:xfrm>
            <a:off x="7544179" y="1643159"/>
            <a:ext cx="4097705" cy="2025650"/>
          </a:xfrm>
        </p:spPr>
        <p:txBody>
          <a:bodyPr/>
          <a:lstStyle>
            <a:lvl1pPr marL="0" indent="0">
              <a:buNone/>
              <a:defRPr sz="2000"/>
            </a:lvl1pPr>
          </a:lstStyle>
          <a:p>
            <a:pPr lvl="0"/>
            <a:r>
              <a:rPr lang="en-US" dirty="0"/>
              <a:t>Edit Master text styles</a:t>
            </a:r>
          </a:p>
        </p:txBody>
      </p:sp>
      <p:sp>
        <p:nvSpPr>
          <p:cNvPr id="35" name="Text Placeholder 33">
            <a:extLst>
              <a:ext uri="{FF2B5EF4-FFF2-40B4-BE49-F238E27FC236}">
                <a16:creationId xmlns:a16="http://schemas.microsoft.com/office/drawing/2014/main" id="{30DD9447-FDF4-46EA-B943-510E7629C52A}"/>
              </a:ext>
            </a:extLst>
          </p:cNvPr>
          <p:cNvSpPr>
            <a:spLocks noGrp="1"/>
          </p:cNvSpPr>
          <p:nvPr>
            <p:ph type="body" sz="quarter" idx="13"/>
          </p:nvPr>
        </p:nvSpPr>
        <p:spPr>
          <a:xfrm>
            <a:off x="7544178" y="3750519"/>
            <a:ext cx="4097705" cy="2025650"/>
          </a:xfrm>
        </p:spPr>
        <p:txBody>
          <a:bodyPr/>
          <a:lstStyle>
            <a:lvl1pPr marL="0" indent="0">
              <a:buNone/>
              <a:defRPr sz="2000"/>
            </a:lvl1pPr>
          </a:lstStyle>
          <a:p>
            <a:pPr lvl="0"/>
            <a:r>
              <a:rPr lang="en-US" dirty="0"/>
              <a:t>Edit Master text styles</a:t>
            </a:r>
          </a:p>
        </p:txBody>
      </p:sp>
    </p:spTree>
    <p:extLst>
      <p:ext uri="{BB962C8B-B14F-4D97-AF65-F5344CB8AC3E}">
        <p14:creationId xmlns:p14="http://schemas.microsoft.com/office/powerpoint/2010/main" val="1824167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grpSp>
        <p:nvGrpSpPr>
          <p:cNvPr id="3" name="Group 2">
            <a:extLst>
              <a:ext uri="{FF2B5EF4-FFF2-40B4-BE49-F238E27FC236}">
                <a16:creationId xmlns:a16="http://schemas.microsoft.com/office/drawing/2014/main" id="{5B71F4D7-FA09-445B-A31E-8B333928D080}"/>
              </a:ext>
            </a:extLst>
          </p:cNvPr>
          <p:cNvGrpSpPr/>
          <p:nvPr userDrawn="1"/>
        </p:nvGrpSpPr>
        <p:grpSpPr>
          <a:xfrm>
            <a:off x="268517" y="2311855"/>
            <a:ext cx="11654966" cy="2709360"/>
            <a:chOff x="1154113" y="2203450"/>
            <a:chExt cx="9799637" cy="2278063"/>
          </a:xfrm>
        </p:grpSpPr>
        <p:sp>
          <p:nvSpPr>
            <p:cNvPr id="4" name="Rectangle 5">
              <a:extLst>
                <a:ext uri="{FF2B5EF4-FFF2-40B4-BE49-F238E27FC236}">
                  <a16:creationId xmlns:a16="http://schemas.microsoft.com/office/drawing/2014/main" id="{0645E806-23A7-4337-BA9D-21FEBAB66521}"/>
                </a:ext>
              </a:extLst>
            </p:cNvPr>
            <p:cNvSpPr>
              <a:spLocks noChangeArrowheads="1"/>
            </p:cNvSpPr>
            <p:nvPr/>
          </p:nvSpPr>
          <p:spPr bwMode="auto">
            <a:xfrm>
              <a:off x="2752725" y="2203450"/>
              <a:ext cx="34925" cy="1025525"/>
            </a:xfrm>
            <a:prstGeom prst="rect">
              <a:avLst/>
            </a:prstGeom>
            <a:solidFill>
              <a:schemeClr val="tx2"/>
            </a:solidFill>
            <a:ln>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5" name="Rectangle 6">
              <a:extLst>
                <a:ext uri="{FF2B5EF4-FFF2-40B4-BE49-F238E27FC236}">
                  <a16:creationId xmlns:a16="http://schemas.microsoft.com/office/drawing/2014/main" id="{5C143101-0947-406F-B519-8D2E0CEAB843}"/>
                </a:ext>
              </a:extLst>
            </p:cNvPr>
            <p:cNvSpPr>
              <a:spLocks noChangeArrowheads="1"/>
            </p:cNvSpPr>
            <p:nvPr/>
          </p:nvSpPr>
          <p:spPr bwMode="auto">
            <a:xfrm>
              <a:off x="6042025" y="3455988"/>
              <a:ext cx="34925" cy="1025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7">
              <a:extLst>
                <a:ext uri="{FF2B5EF4-FFF2-40B4-BE49-F238E27FC236}">
                  <a16:creationId xmlns:a16="http://schemas.microsoft.com/office/drawing/2014/main" id="{931C4BF1-DF8B-46BD-9C68-A28D25415A5D}"/>
                </a:ext>
              </a:extLst>
            </p:cNvPr>
            <p:cNvSpPr>
              <a:spLocks noChangeArrowheads="1"/>
            </p:cNvSpPr>
            <p:nvPr/>
          </p:nvSpPr>
          <p:spPr bwMode="auto">
            <a:xfrm>
              <a:off x="9320213" y="2203450"/>
              <a:ext cx="34925" cy="1025525"/>
            </a:xfrm>
            <a:prstGeom prst="rect">
              <a:avLst/>
            </a:prstGeom>
            <a:solidFill>
              <a:schemeClr val="tx1"/>
            </a:solidFill>
            <a:ln>
              <a:solidFill>
                <a:schemeClr val="tx2">
                  <a:lumMod val="50000"/>
                </a:schemeClr>
              </a:solidFill>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C65FD1DE-6136-453D-95E4-4CEEF7584266}"/>
                </a:ext>
              </a:extLst>
            </p:cNvPr>
            <p:cNvSpPr>
              <a:spLocks noEditPoints="1"/>
            </p:cNvSpPr>
            <p:nvPr/>
          </p:nvSpPr>
          <p:spPr bwMode="auto">
            <a:xfrm>
              <a:off x="1154113" y="3182938"/>
              <a:ext cx="3232150" cy="330200"/>
            </a:xfrm>
            <a:custGeom>
              <a:avLst/>
              <a:gdLst>
                <a:gd name="T0" fmla="*/ 267 w 279"/>
                <a:gd name="T1" fmla="*/ 0 h 29"/>
                <a:gd name="T2" fmla="*/ 134 w 279"/>
                <a:gd name="T3" fmla="*/ 0 h 29"/>
                <a:gd name="T4" fmla="*/ 0 w 279"/>
                <a:gd name="T5" fmla="*/ 0 h 29"/>
                <a:gd name="T6" fmla="*/ 12 w 279"/>
                <a:gd name="T7" fmla="*/ 14 h 29"/>
                <a:gd name="T8" fmla="*/ 0 w 279"/>
                <a:gd name="T9" fmla="*/ 29 h 29"/>
                <a:gd name="T10" fmla="*/ 134 w 279"/>
                <a:gd name="T11" fmla="*/ 29 h 29"/>
                <a:gd name="T12" fmla="*/ 267 w 279"/>
                <a:gd name="T13" fmla="*/ 29 h 29"/>
                <a:gd name="T14" fmla="*/ 279 w 279"/>
                <a:gd name="T15" fmla="*/ 14 h 29"/>
                <a:gd name="T16" fmla="*/ 267 w 279"/>
                <a:gd name="T17" fmla="*/ 0 h 29"/>
                <a:gd name="T18" fmla="*/ 140 w 279"/>
                <a:gd name="T19" fmla="*/ 21 h 29"/>
                <a:gd name="T20" fmla="*/ 133 w 279"/>
                <a:gd name="T21" fmla="*/ 14 h 29"/>
                <a:gd name="T22" fmla="*/ 140 w 279"/>
                <a:gd name="T23" fmla="*/ 7 h 29"/>
                <a:gd name="T24" fmla="*/ 147 w 279"/>
                <a:gd name="T25" fmla="*/ 14 h 29"/>
                <a:gd name="T26" fmla="*/ 140 w 279"/>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
                  <a:moveTo>
                    <a:pt x="267" y="0"/>
                  </a:moveTo>
                  <a:cubicBezTo>
                    <a:pt x="134" y="0"/>
                    <a:pt x="134" y="0"/>
                    <a:pt x="134" y="0"/>
                  </a:cubicBezTo>
                  <a:cubicBezTo>
                    <a:pt x="0" y="0"/>
                    <a:pt x="0" y="0"/>
                    <a:pt x="0" y="0"/>
                  </a:cubicBezTo>
                  <a:cubicBezTo>
                    <a:pt x="12" y="14"/>
                    <a:pt x="12" y="14"/>
                    <a:pt x="12" y="14"/>
                  </a:cubicBezTo>
                  <a:cubicBezTo>
                    <a:pt x="0" y="29"/>
                    <a:pt x="0" y="29"/>
                    <a:pt x="0" y="29"/>
                  </a:cubicBezTo>
                  <a:cubicBezTo>
                    <a:pt x="134" y="29"/>
                    <a:pt x="134" y="29"/>
                    <a:pt x="134" y="29"/>
                  </a:cubicBezTo>
                  <a:cubicBezTo>
                    <a:pt x="267" y="29"/>
                    <a:pt x="267" y="29"/>
                    <a:pt x="267" y="29"/>
                  </a:cubicBezTo>
                  <a:cubicBezTo>
                    <a:pt x="279" y="14"/>
                    <a:pt x="279" y="14"/>
                    <a:pt x="279" y="14"/>
                  </a:cubicBezTo>
                  <a:lnTo>
                    <a:pt x="267" y="0"/>
                  </a:lnTo>
                  <a:close/>
                  <a:moveTo>
                    <a:pt x="140" y="21"/>
                  </a:moveTo>
                  <a:cubicBezTo>
                    <a:pt x="136" y="21"/>
                    <a:pt x="133" y="18"/>
                    <a:pt x="133" y="14"/>
                  </a:cubicBezTo>
                  <a:cubicBezTo>
                    <a:pt x="133" y="10"/>
                    <a:pt x="136" y="7"/>
                    <a:pt x="140" y="7"/>
                  </a:cubicBezTo>
                  <a:cubicBezTo>
                    <a:pt x="144" y="7"/>
                    <a:pt x="147" y="10"/>
                    <a:pt x="147" y="14"/>
                  </a:cubicBezTo>
                  <a:cubicBezTo>
                    <a:pt x="147" y="18"/>
                    <a:pt x="144" y="21"/>
                    <a:pt x="140" y="2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2309E2C0-6600-459F-986F-F02E6DDE3547}"/>
                </a:ext>
              </a:extLst>
            </p:cNvPr>
            <p:cNvSpPr>
              <a:spLocks noEditPoints="1"/>
            </p:cNvSpPr>
            <p:nvPr/>
          </p:nvSpPr>
          <p:spPr bwMode="auto">
            <a:xfrm>
              <a:off x="4432300" y="3182938"/>
              <a:ext cx="3243262" cy="330200"/>
            </a:xfrm>
            <a:custGeom>
              <a:avLst/>
              <a:gdLst>
                <a:gd name="T0" fmla="*/ 268 w 280"/>
                <a:gd name="T1" fmla="*/ 0 h 29"/>
                <a:gd name="T2" fmla="*/ 134 w 280"/>
                <a:gd name="T3" fmla="*/ 0 h 29"/>
                <a:gd name="T4" fmla="*/ 0 w 280"/>
                <a:gd name="T5" fmla="*/ 0 h 29"/>
                <a:gd name="T6" fmla="*/ 13 w 280"/>
                <a:gd name="T7" fmla="*/ 14 h 29"/>
                <a:gd name="T8" fmla="*/ 0 w 280"/>
                <a:gd name="T9" fmla="*/ 29 h 29"/>
                <a:gd name="T10" fmla="*/ 134 w 280"/>
                <a:gd name="T11" fmla="*/ 29 h 29"/>
                <a:gd name="T12" fmla="*/ 268 w 280"/>
                <a:gd name="T13" fmla="*/ 29 h 29"/>
                <a:gd name="T14" fmla="*/ 280 w 280"/>
                <a:gd name="T15" fmla="*/ 14 h 29"/>
                <a:gd name="T16" fmla="*/ 268 w 280"/>
                <a:gd name="T17" fmla="*/ 0 h 29"/>
                <a:gd name="T18" fmla="*/ 140 w 280"/>
                <a:gd name="T19" fmla="*/ 21 h 29"/>
                <a:gd name="T20" fmla="*/ 133 w 280"/>
                <a:gd name="T21" fmla="*/ 14 h 29"/>
                <a:gd name="T22" fmla="*/ 140 w 280"/>
                <a:gd name="T23" fmla="*/ 7 h 29"/>
                <a:gd name="T24" fmla="*/ 147 w 280"/>
                <a:gd name="T25" fmla="*/ 14 h 29"/>
                <a:gd name="T26" fmla="*/ 140 w 280"/>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
                  <a:moveTo>
                    <a:pt x="268" y="0"/>
                  </a:moveTo>
                  <a:cubicBezTo>
                    <a:pt x="134" y="0"/>
                    <a:pt x="134" y="0"/>
                    <a:pt x="134" y="0"/>
                  </a:cubicBezTo>
                  <a:cubicBezTo>
                    <a:pt x="0" y="0"/>
                    <a:pt x="0" y="0"/>
                    <a:pt x="0" y="0"/>
                  </a:cubicBezTo>
                  <a:cubicBezTo>
                    <a:pt x="13" y="14"/>
                    <a:pt x="13" y="14"/>
                    <a:pt x="13" y="14"/>
                  </a:cubicBezTo>
                  <a:cubicBezTo>
                    <a:pt x="0" y="29"/>
                    <a:pt x="0" y="29"/>
                    <a:pt x="0" y="29"/>
                  </a:cubicBezTo>
                  <a:cubicBezTo>
                    <a:pt x="134" y="29"/>
                    <a:pt x="134" y="29"/>
                    <a:pt x="134" y="29"/>
                  </a:cubicBezTo>
                  <a:cubicBezTo>
                    <a:pt x="268" y="29"/>
                    <a:pt x="268" y="29"/>
                    <a:pt x="268" y="29"/>
                  </a:cubicBezTo>
                  <a:cubicBezTo>
                    <a:pt x="280" y="14"/>
                    <a:pt x="280" y="14"/>
                    <a:pt x="280" y="14"/>
                  </a:cubicBezTo>
                  <a:lnTo>
                    <a:pt x="268" y="0"/>
                  </a:lnTo>
                  <a:close/>
                  <a:moveTo>
                    <a:pt x="140" y="21"/>
                  </a:moveTo>
                  <a:cubicBezTo>
                    <a:pt x="136" y="21"/>
                    <a:pt x="133" y="18"/>
                    <a:pt x="133" y="14"/>
                  </a:cubicBezTo>
                  <a:cubicBezTo>
                    <a:pt x="133" y="10"/>
                    <a:pt x="136" y="7"/>
                    <a:pt x="140" y="7"/>
                  </a:cubicBezTo>
                  <a:cubicBezTo>
                    <a:pt x="144" y="7"/>
                    <a:pt x="147" y="10"/>
                    <a:pt x="147" y="14"/>
                  </a:cubicBezTo>
                  <a:cubicBezTo>
                    <a:pt x="147" y="18"/>
                    <a:pt x="144" y="21"/>
                    <a:pt x="140" y="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673AB42A-A94C-4B8D-801A-6ED8731D8256}"/>
                </a:ext>
              </a:extLst>
            </p:cNvPr>
            <p:cNvSpPr>
              <a:spLocks noEditPoints="1"/>
            </p:cNvSpPr>
            <p:nvPr/>
          </p:nvSpPr>
          <p:spPr bwMode="auto">
            <a:xfrm>
              <a:off x="7721600" y="3182938"/>
              <a:ext cx="3232150" cy="330200"/>
            </a:xfrm>
            <a:custGeom>
              <a:avLst/>
              <a:gdLst>
                <a:gd name="T0" fmla="*/ 267 w 279"/>
                <a:gd name="T1" fmla="*/ 0 h 29"/>
                <a:gd name="T2" fmla="*/ 134 w 279"/>
                <a:gd name="T3" fmla="*/ 0 h 29"/>
                <a:gd name="T4" fmla="*/ 0 w 279"/>
                <a:gd name="T5" fmla="*/ 0 h 29"/>
                <a:gd name="T6" fmla="*/ 12 w 279"/>
                <a:gd name="T7" fmla="*/ 14 h 29"/>
                <a:gd name="T8" fmla="*/ 0 w 279"/>
                <a:gd name="T9" fmla="*/ 29 h 29"/>
                <a:gd name="T10" fmla="*/ 134 w 279"/>
                <a:gd name="T11" fmla="*/ 29 h 29"/>
                <a:gd name="T12" fmla="*/ 267 w 279"/>
                <a:gd name="T13" fmla="*/ 29 h 29"/>
                <a:gd name="T14" fmla="*/ 279 w 279"/>
                <a:gd name="T15" fmla="*/ 14 h 29"/>
                <a:gd name="T16" fmla="*/ 267 w 279"/>
                <a:gd name="T17" fmla="*/ 0 h 29"/>
                <a:gd name="T18" fmla="*/ 140 w 279"/>
                <a:gd name="T19" fmla="*/ 21 h 29"/>
                <a:gd name="T20" fmla="*/ 133 w 279"/>
                <a:gd name="T21" fmla="*/ 14 h 29"/>
                <a:gd name="T22" fmla="*/ 140 w 279"/>
                <a:gd name="T23" fmla="*/ 7 h 29"/>
                <a:gd name="T24" fmla="*/ 147 w 279"/>
                <a:gd name="T25" fmla="*/ 14 h 29"/>
                <a:gd name="T26" fmla="*/ 140 w 279"/>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
                  <a:moveTo>
                    <a:pt x="267" y="0"/>
                  </a:moveTo>
                  <a:cubicBezTo>
                    <a:pt x="134" y="0"/>
                    <a:pt x="134" y="0"/>
                    <a:pt x="134" y="0"/>
                  </a:cubicBezTo>
                  <a:cubicBezTo>
                    <a:pt x="0" y="0"/>
                    <a:pt x="0" y="0"/>
                    <a:pt x="0" y="0"/>
                  </a:cubicBezTo>
                  <a:cubicBezTo>
                    <a:pt x="12" y="14"/>
                    <a:pt x="12" y="14"/>
                    <a:pt x="12" y="14"/>
                  </a:cubicBezTo>
                  <a:cubicBezTo>
                    <a:pt x="0" y="29"/>
                    <a:pt x="0" y="29"/>
                    <a:pt x="0" y="29"/>
                  </a:cubicBezTo>
                  <a:cubicBezTo>
                    <a:pt x="134" y="29"/>
                    <a:pt x="134" y="29"/>
                    <a:pt x="134" y="29"/>
                  </a:cubicBezTo>
                  <a:cubicBezTo>
                    <a:pt x="267" y="29"/>
                    <a:pt x="267" y="29"/>
                    <a:pt x="267" y="29"/>
                  </a:cubicBezTo>
                  <a:cubicBezTo>
                    <a:pt x="279" y="14"/>
                    <a:pt x="279" y="14"/>
                    <a:pt x="279" y="14"/>
                  </a:cubicBezTo>
                  <a:lnTo>
                    <a:pt x="267" y="0"/>
                  </a:lnTo>
                  <a:close/>
                  <a:moveTo>
                    <a:pt x="140" y="21"/>
                  </a:moveTo>
                  <a:cubicBezTo>
                    <a:pt x="136" y="21"/>
                    <a:pt x="133" y="18"/>
                    <a:pt x="133" y="14"/>
                  </a:cubicBezTo>
                  <a:cubicBezTo>
                    <a:pt x="133" y="10"/>
                    <a:pt x="136" y="7"/>
                    <a:pt x="140" y="7"/>
                  </a:cubicBezTo>
                  <a:cubicBezTo>
                    <a:pt x="144" y="7"/>
                    <a:pt x="147" y="10"/>
                    <a:pt x="147" y="14"/>
                  </a:cubicBezTo>
                  <a:cubicBezTo>
                    <a:pt x="147" y="18"/>
                    <a:pt x="144" y="21"/>
                    <a:pt x="140" y="21"/>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Oval 16">
            <a:extLst>
              <a:ext uri="{FF2B5EF4-FFF2-40B4-BE49-F238E27FC236}">
                <a16:creationId xmlns:a16="http://schemas.microsoft.com/office/drawing/2014/main" id="{86F749B0-DB6D-4E74-953E-71A287D991AE}"/>
              </a:ext>
            </a:extLst>
          </p:cNvPr>
          <p:cNvSpPr/>
          <p:nvPr/>
        </p:nvSpPr>
        <p:spPr>
          <a:xfrm>
            <a:off x="1709713" y="1883520"/>
            <a:ext cx="961681" cy="961681"/>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93C44707-7542-4A7F-A7F7-FBE3DD45C6C6}"/>
              </a:ext>
            </a:extLst>
          </p:cNvPr>
          <p:cNvSpPr/>
          <p:nvPr/>
        </p:nvSpPr>
        <p:spPr>
          <a:xfrm>
            <a:off x="5621766" y="4540374"/>
            <a:ext cx="961681" cy="96168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74D3C8CE-91F9-4941-91EA-C44DE8C1587E}"/>
              </a:ext>
            </a:extLst>
          </p:cNvPr>
          <p:cNvSpPr/>
          <p:nvPr userDrawn="1"/>
        </p:nvSpPr>
        <p:spPr>
          <a:xfrm>
            <a:off x="9499832" y="1883519"/>
            <a:ext cx="961681" cy="961681"/>
          </a:xfrm>
          <a:prstGeom prst="ellipse">
            <a:avLst/>
          </a:prstGeom>
          <a:solidFill>
            <a:schemeClr val="bg1"/>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30" name="Text Placeholder 29">
            <a:extLst>
              <a:ext uri="{FF2B5EF4-FFF2-40B4-BE49-F238E27FC236}">
                <a16:creationId xmlns:a16="http://schemas.microsoft.com/office/drawing/2014/main" id="{6EC9B1A9-D118-4279-A4D0-4575D6784BA3}"/>
              </a:ext>
            </a:extLst>
          </p:cNvPr>
          <p:cNvSpPr>
            <a:spLocks noGrp="1"/>
          </p:cNvSpPr>
          <p:nvPr>
            <p:ph type="body" sz="quarter" idx="10" hasCustomPrompt="1"/>
          </p:nvPr>
        </p:nvSpPr>
        <p:spPr>
          <a:xfrm>
            <a:off x="1592859" y="1400081"/>
            <a:ext cx="1195388" cy="392113"/>
          </a:xfrm>
        </p:spPr>
        <p:txBody>
          <a:bodyPr/>
          <a:lstStyle>
            <a:lvl1pPr marL="0" indent="0" algn="ctr">
              <a:buNone/>
              <a:defRPr sz="2000" b="1">
                <a:solidFill>
                  <a:schemeClr val="tx2"/>
                </a:solidFill>
              </a:defRPr>
            </a:lvl1pPr>
          </a:lstStyle>
          <a:p>
            <a:pPr lvl="0"/>
            <a:r>
              <a:rPr lang="en-US" dirty="0"/>
              <a:t>DATE</a:t>
            </a:r>
          </a:p>
        </p:txBody>
      </p:sp>
      <p:sp>
        <p:nvSpPr>
          <p:cNvPr id="31" name="Text Placeholder 29">
            <a:extLst>
              <a:ext uri="{FF2B5EF4-FFF2-40B4-BE49-F238E27FC236}">
                <a16:creationId xmlns:a16="http://schemas.microsoft.com/office/drawing/2014/main" id="{0CAFF8D4-1D82-451C-A7EA-2559BB99C778}"/>
              </a:ext>
            </a:extLst>
          </p:cNvPr>
          <p:cNvSpPr>
            <a:spLocks noGrp="1"/>
          </p:cNvSpPr>
          <p:nvPr>
            <p:ph type="body" sz="quarter" idx="11" hasCustomPrompt="1"/>
          </p:nvPr>
        </p:nvSpPr>
        <p:spPr>
          <a:xfrm>
            <a:off x="5481707" y="5672886"/>
            <a:ext cx="1195388" cy="392113"/>
          </a:xfrm>
        </p:spPr>
        <p:txBody>
          <a:bodyPr/>
          <a:lstStyle>
            <a:lvl1pPr marL="0" indent="0" algn="ctr">
              <a:buNone/>
              <a:defRPr sz="2000" b="1">
                <a:solidFill>
                  <a:schemeClr val="accent1"/>
                </a:solidFill>
              </a:defRPr>
            </a:lvl1pPr>
          </a:lstStyle>
          <a:p>
            <a:pPr lvl="0"/>
            <a:r>
              <a:rPr lang="en-US" dirty="0"/>
              <a:t>DATE</a:t>
            </a:r>
          </a:p>
        </p:txBody>
      </p:sp>
      <p:sp>
        <p:nvSpPr>
          <p:cNvPr id="32" name="Text Placeholder 29">
            <a:extLst>
              <a:ext uri="{FF2B5EF4-FFF2-40B4-BE49-F238E27FC236}">
                <a16:creationId xmlns:a16="http://schemas.microsoft.com/office/drawing/2014/main" id="{69362CDF-55A7-4872-BFC1-D12CB5D4C631}"/>
              </a:ext>
            </a:extLst>
          </p:cNvPr>
          <p:cNvSpPr>
            <a:spLocks noGrp="1"/>
          </p:cNvSpPr>
          <p:nvPr>
            <p:ph type="body" sz="quarter" idx="12" hasCustomPrompt="1"/>
          </p:nvPr>
        </p:nvSpPr>
        <p:spPr>
          <a:xfrm>
            <a:off x="9382978" y="1393940"/>
            <a:ext cx="1195388" cy="392113"/>
          </a:xfrm>
        </p:spPr>
        <p:txBody>
          <a:bodyPr/>
          <a:lstStyle>
            <a:lvl1pPr marL="0" indent="0" algn="ctr">
              <a:buNone/>
              <a:defRPr sz="2000" b="1">
                <a:solidFill>
                  <a:schemeClr val="tx2">
                    <a:lumMod val="50000"/>
                  </a:schemeClr>
                </a:solidFill>
              </a:defRPr>
            </a:lvl1pPr>
          </a:lstStyle>
          <a:p>
            <a:pPr lvl="0"/>
            <a:r>
              <a:rPr lang="en-US" dirty="0"/>
              <a:t>DATE</a:t>
            </a:r>
          </a:p>
        </p:txBody>
      </p:sp>
      <p:sp>
        <p:nvSpPr>
          <p:cNvPr id="33" name="Text Placeholder 29">
            <a:extLst>
              <a:ext uri="{FF2B5EF4-FFF2-40B4-BE49-F238E27FC236}">
                <a16:creationId xmlns:a16="http://schemas.microsoft.com/office/drawing/2014/main" id="{0E9CDC9A-5CDA-4085-9AAC-1274A0732ECA}"/>
              </a:ext>
            </a:extLst>
          </p:cNvPr>
          <p:cNvSpPr>
            <a:spLocks noGrp="1"/>
          </p:cNvSpPr>
          <p:nvPr>
            <p:ph type="body" sz="quarter" idx="13" hasCustomPrompt="1"/>
          </p:nvPr>
        </p:nvSpPr>
        <p:spPr>
          <a:xfrm>
            <a:off x="985294" y="4090203"/>
            <a:ext cx="2410518" cy="763203"/>
          </a:xfrm>
        </p:spPr>
        <p:txBody>
          <a:bodyPr/>
          <a:lstStyle>
            <a:lvl1pPr marL="0" indent="0" algn="ctr">
              <a:buNone/>
              <a:defRPr sz="1800" b="0">
                <a:solidFill>
                  <a:schemeClr val="tx2"/>
                </a:solidFill>
              </a:defRPr>
            </a:lvl1pPr>
          </a:lstStyle>
          <a:p>
            <a:pPr lvl="0"/>
            <a:r>
              <a:rPr lang="en-US" dirty="0"/>
              <a:t>Insert text here</a:t>
            </a:r>
          </a:p>
        </p:txBody>
      </p:sp>
      <p:sp>
        <p:nvSpPr>
          <p:cNvPr id="34" name="Text Placeholder 29">
            <a:extLst>
              <a:ext uri="{FF2B5EF4-FFF2-40B4-BE49-F238E27FC236}">
                <a16:creationId xmlns:a16="http://schemas.microsoft.com/office/drawing/2014/main" id="{4B9C1327-9135-410A-9A7D-E5DB35B44F75}"/>
              </a:ext>
            </a:extLst>
          </p:cNvPr>
          <p:cNvSpPr>
            <a:spLocks noGrp="1"/>
          </p:cNvSpPr>
          <p:nvPr>
            <p:ph type="body" sz="quarter" idx="14" hasCustomPrompt="1"/>
          </p:nvPr>
        </p:nvSpPr>
        <p:spPr>
          <a:xfrm>
            <a:off x="4897347" y="2463420"/>
            <a:ext cx="2410518" cy="809098"/>
          </a:xfrm>
        </p:spPr>
        <p:txBody>
          <a:bodyPr anchor="b"/>
          <a:lstStyle>
            <a:lvl1pPr marL="0" indent="0" algn="ctr">
              <a:buNone/>
              <a:defRPr sz="1800" b="0">
                <a:solidFill>
                  <a:schemeClr val="accent1"/>
                </a:solidFill>
              </a:defRPr>
            </a:lvl1pPr>
          </a:lstStyle>
          <a:p>
            <a:pPr lvl="0"/>
            <a:r>
              <a:rPr lang="en-US" dirty="0"/>
              <a:t>Insert text here</a:t>
            </a:r>
          </a:p>
        </p:txBody>
      </p:sp>
      <p:sp>
        <p:nvSpPr>
          <p:cNvPr id="35" name="Text Placeholder 29">
            <a:extLst>
              <a:ext uri="{FF2B5EF4-FFF2-40B4-BE49-F238E27FC236}">
                <a16:creationId xmlns:a16="http://schemas.microsoft.com/office/drawing/2014/main" id="{058825B0-9FD0-4D10-A429-91A1110B2083}"/>
              </a:ext>
            </a:extLst>
          </p:cNvPr>
          <p:cNvSpPr>
            <a:spLocks noGrp="1"/>
          </p:cNvSpPr>
          <p:nvPr>
            <p:ph type="body" sz="quarter" idx="15" hasCustomPrompt="1"/>
          </p:nvPr>
        </p:nvSpPr>
        <p:spPr>
          <a:xfrm>
            <a:off x="8816952" y="4084062"/>
            <a:ext cx="2410518" cy="763203"/>
          </a:xfrm>
        </p:spPr>
        <p:txBody>
          <a:bodyPr/>
          <a:lstStyle>
            <a:lvl1pPr marL="0" indent="0" algn="ctr">
              <a:buNone/>
              <a:defRPr sz="1800" b="0">
                <a:solidFill>
                  <a:schemeClr val="tx2">
                    <a:lumMod val="50000"/>
                  </a:schemeClr>
                </a:solidFill>
              </a:defRPr>
            </a:lvl1pPr>
          </a:lstStyle>
          <a:p>
            <a:pPr lvl="0"/>
            <a:r>
              <a:rPr lang="en-US" dirty="0"/>
              <a:t>Insert text here</a:t>
            </a:r>
          </a:p>
        </p:txBody>
      </p:sp>
    </p:spTree>
    <p:extLst>
      <p:ext uri="{BB962C8B-B14F-4D97-AF65-F5344CB8AC3E}">
        <p14:creationId xmlns:p14="http://schemas.microsoft.com/office/powerpoint/2010/main" val="101174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grpSp>
        <p:nvGrpSpPr>
          <p:cNvPr id="3" name="Group 2">
            <a:extLst>
              <a:ext uri="{FF2B5EF4-FFF2-40B4-BE49-F238E27FC236}">
                <a16:creationId xmlns:a16="http://schemas.microsoft.com/office/drawing/2014/main" id="{5B71F4D7-FA09-445B-A31E-8B333928D080}"/>
              </a:ext>
            </a:extLst>
          </p:cNvPr>
          <p:cNvGrpSpPr/>
          <p:nvPr userDrawn="1"/>
        </p:nvGrpSpPr>
        <p:grpSpPr>
          <a:xfrm>
            <a:off x="268517" y="2311855"/>
            <a:ext cx="11654966" cy="2709360"/>
            <a:chOff x="1154113" y="2203450"/>
            <a:chExt cx="9799637" cy="2278063"/>
          </a:xfrm>
        </p:grpSpPr>
        <p:sp>
          <p:nvSpPr>
            <p:cNvPr id="4" name="Rectangle 5">
              <a:extLst>
                <a:ext uri="{FF2B5EF4-FFF2-40B4-BE49-F238E27FC236}">
                  <a16:creationId xmlns:a16="http://schemas.microsoft.com/office/drawing/2014/main" id="{0645E806-23A7-4337-BA9D-21FEBAB66521}"/>
                </a:ext>
              </a:extLst>
            </p:cNvPr>
            <p:cNvSpPr>
              <a:spLocks noChangeArrowheads="1"/>
            </p:cNvSpPr>
            <p:nvPr/>
          </p:nvSpPr>
          <p:spPr bwMode="auto">
            <a:xfrm>
              <a:off x="2752725" y="2203450"/>
              <a:ext cx="34925" cy="10255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6">
              <a:extLst>
                <a:ext uri="{FF2B5EF4-FFF2-40B4-BE49-F238E27FC236}">
                  <a16:creationId xmlns:a16="http://schemas.microsoft.com/office/drawing/2014/main" id="{5C143101-0947-406F-B519-8D2E0CEAB843}"/>
                </a:ext>
              </a:extLst>
            </p:cNvPr>
            <p:cNvSpPr>
              <a:spLocks noChangeArrowheads="1"/>
            </p:cNvSpPr>
            <p:nvPr/>
          </p:nvSpPr>
          <p:spPr bwMode="auto">
            <a:xfrm>
              <a:off x="6042025" y="3455988"/>
              <a:ext cx="34925" cy="1025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7">
              <a:extLst>
                <a:ext uri="{FF2B5EF4-FFF2-40B4-BE49-F238E27FC236}">
                  <a16:creationId xmlns:a16="http://schemas.microsoft.com/office/drawing/2014/main" id="{931C4BF1-DF8B-46BD-9C68-A28D25415A5D}"/>
                </a:ext>
              </a:extLst>
            </p:cNvPr>
            <p:cNvSpPr>
              <a:spLocks noChangeArrowheads="1"/>
            </p:cNvSpPr>
            <p:nvPr/>
          </p:nvSpPr>
          <p:spPr bwMode="auto">
            <a:xfrm>
              <a:off x="9320213" y="2203450"/>
              <a:ext cx="34925" cy="10255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C65FD1DE-6136-453D-95E4-4CEEF7584266}"/>
                </a:ext>
              </a:extLst>
            </p:cNvPr>
            <p:cNvSpPr>
              <a:spLocks noEditPoints="1"/>
            </p:cNvSpPr>
            <p:nvPr/>
          </p:nvSpPr>
          <p:spPr bwMode="auto">
            <a:xfrm>
              <a:off x="1154113" y="3182938"/>
              <a:ext cx="3232150" cy="330200"/>
            </a:xfrm>
            <a:custGeom>
              <a:avLst/>
              <a:gdLst>
                <a:gd name="T0" fmla="*/ 267 w 279"/>
                <a:gd name="T1" fmla="*/ 0 h 29"/>
                <a:gd name="T2" fmla="*/ 134 w 279"/>
                <a:gd name="T3" fmla="*/ 0 h 29"/>
                <a:gd name="T4" fmla="*/ 0 w 279"/>
                <a:gd name="T5" fmla="*/ 0 h 29"/>
                <a:gd name="T6" fmla="*/ 12 w 279"/>
                <a:gd name="T7" fmla="*/ 14 h 29"/>
                <a:gd name="T8" fmla="*/ 0 w 279"/>
                <a:gd name="T9" fmla="*/ 29 h 29"/>
                <a:gd name="T10" fmla="*/ 134 w 279"/>
                <a:gd name="T11" fmla="*/ 29 h 29"/>
                <a:gd name="T12" fmla="*/ 267 w 279"/>
                <a:gd name="T13" fmla="*/ 29 h 29"/>
                <a:gd name="T14" fmla="*/ 279 w 279"/>
                <a:gd name="T15" fmla="*/ 14 h 29"/>
                <a:gd name="T16" fmla="*/ 267 w 279"/>
                <a:gd name="T17" fmla="*/ 0 h 29"/>
                <a:gd name="T18" fmla="*/ 140 w 279"/>
                <a:gd name="T19" fmla="*/ 21 h 29"/>
                <a:gd name="T20" fmla="*/ 133 w 279"/>
                <a:gd name="T21" fmla="*/ 14 h 29"/>
                <a:gd name="T22" fmla="*/ 140 w 279"/>
                <a:gd name="T23" fmla="*/ 7 h 29"/>
                <a:gd name="T24" fmla="*/ 147 w 279"/>
                <a:gd name="T25" fmla="*/ 14 h 29"/>
                <a:gd name="T26" fmla="*/ 140 w 279"/>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
                  <a:moveTo>
                    <a:pt x="267" y="0"/>
                  </a:moveTo>
                  <a:cubicBezTo>
                    <a:pt x="134" y="0"/>
                    <a:pt x="134" y="0"/>
                    <a:pt x="134" y="0"/>
                  </a:cubicBezTo>
                  <a:cubicBezTo>
                    <a:pt x="0" y="0"/>
                    <a:pt x="0" y="0"/>
                    <a:pt x="0" y="0"/>
                  </a:cubicBezTo>
                  <a:cubicBezTo>
                    <a:pt x="12" y="14"/>
                    <a:pt x="12" y="14"/>
                    <a:pt x="12" y="14"/>
                  </a:cubicBezTo>
                  <a:cubicBezTo>
                    <a:pt x="0" y="29"/>
                    <a:pt x="0" y="29"/>
                    <a:pt x="0" y="29"/>
                  </a:cubicBezTo>
                  <a:cubicBezTo>
                    <a:pt x="134" y="29"/>
                    <a:pt x="134" y="29"/>
                    <a:pt x="134" y="29"/>
                  </a:cubicBezTo>
                  <a:cubicBezTo>
                    <a:pt x="267" y="29"/>
                    <a:pt x="267" y="29"/>
                    <a:pt x="267" y="29"/>
                  </a:cubicBezTo>
                  <a:cubicBezTo>
                    <a:pt x="279" y="14"/>
                    <a:pt x="279" y="14"/>
                    <a:pt x="279" y="14"/>
                  </a:cubicBezTo>
                  <a:lnTo>
                    <a:pt x="267" y="0"/>
                  </a:lnTo>
                  <a:close/>
                  <a:moveTo>
                    <a:pt x="140" y="21"/>
                  </a:moveTo>
                  <a:cubicBezTo>
                    <a:pt x="136" y="21"/>
                    <a:pt x="133" y="18"/>
                    <a:pt x="133" y="14"/>
                  </a:cubicBezTo>
                  <a:cubicBezTo>
                    <a:pt x="133" y="10"/>
                    <a:pt x="136" y="7"/>
                    <a:pt x="140" y="7"/>
                  </a:cubicBezTo>
                  <a:cubicBezTo>
                    <a:pt x="144" y="7"/>
                    <a:pt x="147" y="10"/>
                    <a:pt x="147" y="14"/>
                  </a:cubicBezTo>
                  <a:cubicBezTo>
                    <a:pt x="147" y="18"/>
                    <a:pt x="144" y="21"/>
                    <a:pt x="140" y="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2309E2C0-6600-459F-986F-F02E6DDE3547}"/>
                </a:ext>
              </a:extLst>
            </p:cNvPr>
            <p:cNvSpPr>
              <a:spLocks noEditPoints="1"/>
            </p:cNvSpPr>
            <p:nvPr/>
          </p:nvSpPr>
          <p:spPr bwMode="auto">
            <a:xfrm>
              <a:off x="4432300" y="3182938"/>
              <a:ext cx="3243262" cy="330200"/>
            </a:xfrm>
            <a:custGeom>
              <a:avLst/>
              <a:gdLst>
                <a:gd name="T0" fmla="*/ 268 w 280"/>
                <a:gd name="T1" fmla="*/ 0 h 29"/>
                <a:gd name="T2" fmla="*/ 134 w 280"/>
                <a:gd name="T3" fmla="*/ 0 h 29"/>
                <a:gd name="T4" fmla="*/ 0 w 280"/>
                <a:gd name="T5" fmla="*/ 0 h 29"/>
                <a:gd name="T6" fmla="*/ 13 w 280"/>
                <a:gd name="T7" fmla="*/ 14 h 29"/>
                <a:gd name="T8" fmla="*/ 0 w 280"/>
                <a:gd name="T9" fmla="*/ 29 h 29"/>
                <a:gd name="T10" fmla="*/ 134 w 280"/>
                <a:gd name="T11" fmla="*/ 29 h 29"/>
                <a:gd name="T12" fmla="*/ 268 w 280"/>
                <a:gd name="T13" fmla="*/ 29 h 29"/>
                <a:gd name="T14" fmla="*/ 280 w 280"/>
                <a:gd name="T15" fmla="*/ 14 h 29"/>
                <a:gd name="T16" fmla="*/ 268 w 280"/>
                <a:gd name="T17" fmla="*/ 0 h 29"/>
                <a:gd name="T18" fmla="*/ 140 w 280"/>
                <a:gd name="T19" fmla="*/ 21 h 29"/>
                <a:gd name="T20" fmla="*/ 133 w 280"/>
                <a:gd name="T21" fmla="*/ 14 h 29"/>
                <a:gd name="T22" fmla="*/ 140 w 280"/>
                <a:gd name="T23" fmla="*/ 7 h 29"/>
                <a:gd name="T24" fmla="*/ 147 w 280"/>
                <a:gd name="T25" fmla="*/ 14 h 29"/>
                <a:gd name="T26" fmla="*/ 140 w 280"/>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0" h="29">
                  <a:moveTo>
                    <a:pt x="268" y="0"/>
                  </a:moveTo>
                  <a:cubicBezTo>
                    <a:pt x="134" y="0"/>
                    <a:pt x="134" y="0"/>
                    <a:pt x="134" y="0"/>
                  </a:cubicBezTo>
                  <a:cubicBezTo>
                    <a:pt x="0" y="0"/>
                    <a:pt x="0" y="0"/>
                    <a:pt x="0" y="0"/>
                  </a:cubicBezTo>
                  <a:cubicBezTo>
                    <a:pt x="13" y="14"/>
                    <a:pt x="13" y="14"/>
                    <a:pt x="13" y="14"/>
                  </a:cubicBezTo>
                  <a:cubicBezTo>
                    <a:pt x="0" y="29"/>
                    <a:pt x="0" y="29"/>
                    <a:pt x="0" y="29"/>
                  </a:cubicBezTo>
                  <a:cubicBezTo>
                    <a:pt x="134" y="29"/>
                    <a:pt x="134" y="29"/>
                    <a:pt x="134" y="29"/>
                  </a:cubicBezTo>
                  <a:cubicBezTo>
                    <a:pt x="268" y="29"/>
                    <a:pt x="268" y="29"/>
                    <a:pt x="268" y="29"/>
                  </a:cubicBezTo>
                  <a:cubicBezTo>
                    <a:pt x="280" y="14"/>
                    <a:pt x="280" y="14"/>
                    <a:pt x="280" y="14"/>
                  </a:cubicBezTo>
                  <a:lnTo>
                    <a:pt x="268" y="0"/>
                  </a:lnTo>
                  <a:close/>
                  <a:moveTo>
                    <a:pt x="140" y="21"/>
                  </a:moveTo>
                  <a:cubicBezTo>
                    <a:pt x="136" y="21"/>
                    <a:pt x="133" y="18"/>
                    <a:pt x="133" y="14"/>
                  </a:cubicBezTo>
                  <a:cubicBezTo>
                    <a:pt x="133" y="10"/>
                    <a:pt x="136" y="7"/>
                    <a:pt x="140" y="7"/>
                  </a:cubicBezTo>
                  <a:cubicBezTo>
                    <a:pt x="144" y="7"/>
                    <a:pt x="147" y="10"/>
                    <a:pt x="147" y="14"/>
                  </a:cubicBezTo>
                  <a:cubicBezTo>
                    <a:pt x="147" y="18"/>
                    <a:pt x="144" y="21"/>
                    <a:pt x="140" y="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673AB42A-A94C-4B8D-801A-6ED8731D8256}"/>
                </a:ext>
              </a:extLst>
            </p:cNvPr>
            <p:cNvSpPr>
              <a:spLocks noEditPoints="1"/>
            </p:cNvSpPr>
            <p:nvPr/>
          </p:nvSpPr>
          <p:spPr bwMode="auto">
            <a:xfrm>
              <a:off x="7721600" y="3182938"/>
              <a:ext cx="3232150" cy="330200"/>
            </a:xfrm>
            <a:custGeom>
              <a:avLst/>
              <a:gdLst>
                <a:gd name="T0" fmla="*/ 267 w 279"/>
                <a:gd name="T1" fmla="*/ 0 h 29"/>
                <a:gd name="T2" fmla="*/ 134 w 279"/>
                <a:gd name="T3" fmla="*/ 0 h 29"/>
                <a:gd name="T4" fmla="*/ 0 w 279"/>
                <a:gd name="T5" fmla="*/ 0 h 29"/>
                <a:gd name="T6" fmla="*/ 12 w 279"/>
                <a:gd name="T7" fmla="*/ 14 h 29"/>
                <a:gd name="T8" fmla="*/ 0 w 279"/>
                <a:gd name="T9" fmla="*/ 29 h 29"/>
                <a:gd name="T10" fmla="*/ 134 w 279"/>
                <a:gd name="T11" fmla="*/ 29 h 29"/>
                <a:gd name="T12" fmla="*/ 267 w 279"/>
                <a:gd name="T13" fmla="*/ 29 h 29"/>
                <a:gd name="T14" fmla="*/ 279 w 279"/>
                <a:gd name="T15" fmla="*/ 14 h 29"/>
                <a:gd name="T16" fmla="*/ 267 w 279"/>
                <a:gd name="T17" fmla="*/ 0 h 29"/>
                <a:gd name="T18" fmla="*/ 140 w 279"/>
                <a:gd name="T19" fmla="*/ 21 h 29"/>
                <a:gd name="T20" fmla="*/ 133 w 279"/>
                <a:gd name="T21" fmla="*/ 14 h 29"/>
                <a:gd name="T22" fmla="*/ 140 w 279"/>
                <a:gd name="T23" fmla="*/ 7 h 29"/>
                <a:gd name="T24" fmla="*/ 147 w 279"/>
                <a:gd name="T25" fmla="*/ 14 h 29"/>
                <a:gd name="T26" fmla="*/ 140 w 279"/>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29">
                  <a:moveTo>
                    <a:pt x="267" y="0"/>
                  </a:moveTo>
                  <a:cubicBezTo>
                    <a:pt x="134" y="0"/>
                    <a:pt x="134" y="0"/>
                    <a:pt x="134" y="0"/>
                  </a:cubicBezTo>
                  <a:cubicBezTo>
                    <a:pt x="0" y="0"/>
                    <a:pt x="0" y="0"/>
                    <a:pt x="0" y="0"/>
                  </a:cubicBezTo>
                  <a:cubicBezTo>
                    <a:pt x="12" y="14"/>
                    <a:pt x="12" y="14"/>
                    <a:pt x="12" y="14"/>
                  </a:cubicBezTo>
                  <a:cubicBezTo>
                    <a:pt x="0" y="29"/>
                    <a:pt x="0" y="29"/>
                    <a:pt x="0" y="29"/>
                  </a:cubicBezTo>
                  <a:cubicBezTo>
                    <a:pt x="134" y="29"/>
                    <a:pt x="134" y="29"/>
                    <a:pt x="134" y="29"/>
                  </a:cubicBezTo>
                  <a:cubicBezTo>
                    <a:pt x="267" y="29"/>
                    <a:pt x="267" y="29"/>
                    <a:pt x="267" y="29"/>
                  </a:cubicBezTo>
                  <a:cubicBezTo>
                    <a:pt x="279" y="14"/>
                    <a:pt x="279" y="14"/>
                    <a:pt x="279" y="14"/>
                  </a:cubicBezTo>
                  <a:lnTo>
                    <a:pt x="267" y="0"/>
                  </a:lnTo>
                  <a:close/>
                  <a:moveTo>
                    <a:pt x="140" y="21"/>
                  </a:moveTo>
                  <a:cubicBezTo>
                    <a:pt x="136" y="21"/>
                    <a:pt x="133" y="18"/>
                    <a:pt x="133" y="14"/>
                  </a:cubicBezTo>
                  <a:cubicBezTo>
                    <a:pt x="133" y="10"/>
                    <a:pt x="136" y="7"/>
                    <a:pt x="140" y="7"/>
                  </a:cubicBezTo>
                  <a:cubicBezTo>
                    <a:pt x="144" y="7"/>
                    <a:pt x="147" y="10"/>
                    <a:pt x="147" y="14"/>
                  </a:cubicBezTo>
                  <a:cubicBezTo>
                    <a:pt x="147" y="18"/>
                    <a:pt x="144" y="21"/>
                    <a:pt x="140"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Oval 16">
            <a:extLst>
              <a:ext uri="{FF2B5EF4-FFF2-40B4-BE49-F238E27FC236}">
                <a16:creationId xmlns:a16="http://schemas.microsoft.com/office/drawing/2014/main" id="{86F749B0-DB6D-4E74-953E-71A287D991AE}"/>
              </a:ext>
            </a:extLst>
          </p:cNvPr>
          <p:cNvSpPr/>
          <p:nvPr/>
        </p:nvSpPr>
        <p:spPr>
          <a:xfrm>
            <a:off x="1709713" y="1883520"/>
            <a:ext cx="961681" cy="961681"/>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93C44707-7542-4A7F-A7F7-FBE3DD45C6C6}"/>
              </a:ext>
            </a:extLst>
          </p:cNvPr>
          <p:cNvSpPr/>
          <p:nvPr/>
        </p:nvSpPr>
        <p:spPr>
          <a:xfrm>
            <a:off x="5621766" y="4540374"/>
            <a:ext cx="961681" cy="961681"/>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74D3C8CE-91F9-4941-91EA-C44DE8C1587E}"/>
              </a:ext>
            </a:extLst>
          </p:cNvPr>
          <p:cNvSpPr/>
          <p:nvPr userDrawn="1"/>
        </p:nvSpPr>
        <p:spPr>
          <a:xfrm>
            <a:off x="9499832" y="1883519"/>
            <a:ext cx="961681" cy="961681"/>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30" name="Text Placeholder 29">
            <a:extLst>
              <a:ext uri="{FF2B5EF4-FFF2-40B4-BE49-F238E27FC236}">
                <a16:creationId xmlns:a16="http://schemas.microsoft.com/office/drawing/2014/main" id="{6EC9B1A9-D118-4279-A4D0-4575D6784BA3}"/>
              </a:ext>
            </a:extLst>
          </p:cNvPr>
          <p:cNvSpPr>
            <a:spLocks noGrp="1"/>
          </p:cNvSpPr>
          <p:nvPr>
            <p:ph type="body" sz="quarter" idx="10" hasCustomPrompt="1"/>
          </p:nvPr>
        </p:nvSpPr>
        <p:spPr>
          <a:xfrm>
            <a:off x="1592859" y="1400081"/>
            <a:ext cx="1195388" cy="392113"/>
          </a:xfrm>
        </p:spPr>
        <p:txBody>
          <a:bodyPr/>
          <a:lstStyle>
            <a:lvl1pPr marL="0" indent="0" algn="ctr">
              <a:buNone/>
              <a:defRPr sz="2000" b="1">
                <a:solidFill>
                  <a:schemeClr val="accent4"/>
                </a:solidFill>
              </a:defRPr>
            </a:lvl1pPr>
          </a:lstStyle>
          <a:p>
            <a:pPr lvl="0"/>
            <a:r>
              <a:rPr lang="en-US" dirty="0"/>
              <a:t>DATE</a:t>
            </a:r>
          </a:p>
        </p:txBody>
      </p:sp>
      <p:sp>
        <p:nvSpPr>
          <p:cNvPr id="31" name="Text Placeholder 29">
            <a:extLst>
              <a:ext uri="{FF2B5EF4-FFF2-40B4-BE49-F238E27FC236}">
                <a16:creationId xmlns:a16="http://schemas.microsoft.com/office/drawing/2014/main" id="{0CAFF8D4-1D82-451C-A7EA-2559BB99C778}"/>
              </a:ext>
            </a:extLst>
          </p:cNvPr>
          <p:cNvSpPr>
            <a:spLocks noGrp="1"/>
          </p:cNvSpPr>
          <p:nvPr>
            <p:ph type="body" sz="quarter" idx="11" hasCustomPrompt="1"/>
          </p:nvPr>
        </p:nvSpPr>
        <p:spPr>
          <a:xfrm>
            <a:off x="5481707" y="5672886"/>
            <a:ext cx="1195388" cy="392113"/>
          </a:xfrm>
        </p:spPr>
        <p:txBody>
          <a:bodyPr/>
          <a:lstStyle>
            <a:lvl1pPr marL="0" indent="0" algn="ctr">
              <a:buNone/>
              <a:defRPr sz="2000" b="1">
                <a:solidFill>
                  <a:schemeClr val="accent1"/>
                </a:solidFill>
              </a:defRPr>
            </a:lvl1pPr>
          </a:lstStyle>
          <a:p>
            <a:pPr lvl="0"/>
            <a:r>
              <a:rPr lang="en-US" dirty="0"/>
              <a:t>DATE</a:t>
            </a:r>
          </a:p>
        </p:txBody>
      </p:sp>
      <p:sp>
        <p:nvSpPr>
          <p:cNvPr id="32" name="Text Placeholder 29">
            <a:extLst>
              <a:ext uri="{FF2B5EF4-FFF2-40B4-BE49-F238E27FC236}">
                <a16:creationId xmlns:a16="http://schemas.microsoft.com/office/drawing/2014/main" id="{69362CDF-55A7-4872-BFC1-D12CB5D4C631}"/>
              </a:ext>
            </a:extLst>
          </p:cNvPr>
          <p:cNvSpPr>
            <a:spLocks noGrp="1"/>
          </p:cNvSpPr>
          <p:nvPr>
            <p:ph type="body" sz="quarter" idx="12" hasCustomPrompt="1"/>
          </p:nvPr>
        </p:nvSpPr>
        <p:spPr>
          <a:xfrm>
            <a:off x="9382978" y="1393940"/>
            <a:ext cx="1195388" cy="392113"/>
          </a:xfrm>
        </p:spPr>
        <p:txBody>
          <a:bodyPr/>
          <a:lstStyle>
            <a:lvl1pPr marL="0" indent="0" algn="ctr">
              <a:buNone/>
              <a:defRPr sz="2000" b="1">
                <a:solidFill>
                  <a:schemeClr val="accent3"/>
                </a:solidFill>
              </a:defRPr>
            </a:lvl1pPr>
          </a:lstStyle>
          <a:p>
            <a:pPr lvl="0"/>
            <a:r>
              <a:rPr lang="en-US" dirty="0"/>
              <a:t>DATE</a:t>
            </a:r>
          </a:p>
        </p:txBody>
      </p:sp>
      <p:sp>
        <p:nvSpPr>
          <p:cNvPr id="33" name="Text Placeholder 29">
            <a:extLst>
              <a:ext uri="{FF2B5EF4-FFF2-40B4-BE49-F238E27FC236}">
                <a16:creationId xmlns:a16="http://schemas.microsoft.com/office/drawing/2014/main" id="{0E9CDC9A-5CDA-4085-9AAC-1274A0732ECA}"/>
              </a:ext>
            </a:extLst>
          </p:cNvPr>
          <p:cNvSpPr>
            <a:spLocks noGrp="1"/>
          </p:cNvSpPr>
          <p:nvPr>
            <p:ph type="body" sz="quarter" idx="13" hasCustomPrompt="1"/>
          </p:nvPr>
        </p:nvSpPr>
        <p:spPr>
          <a:xfrm>
            <a:off x="985294" y="4090203"/>
            <a:ext cx="2410518" cy="763203"/>
          </a:xfrm>
        </p:spPr>
        <p:txBody>
          <a:bodyPr/>
          <a:lstStyle>
            <a:lvl1pPr marL="0" indent="0" algn="ctr">
              <a:buNone/>
              <a:defRPr sz="1800" b="0">
                <a:solidFill>
                  <a:schemeClr val="accent4"/>
                </a:solidFill>
              </a:defRPr>
            </a:lvl1pPr>
          </a:lstStyle>
          <a:p>
            <a:pPr lvl="0"/>
            <a:r>
              <a:rPr lang="en-US" dirty="0"/>
              <a:t>Insert text here</a:t>
            </a:r>
          </a:p>
        </p:txBody>
      </p:sp>
      <p:sp>
        <p:nvSpPr>
          <p:cNvPr id="34" name="Text Placeholder 29">
            <a:extLst>
              <a:ext uri="{FF2B5EF4-FFF2-40B4-BE49-F238E27FC236}">
                <a16:creationId xmlns:a16="http://schemas.microsoft.com/office/drawing/2014/main" id="{4B9C1327-9135-410A-9A7D-E5DB35B44F75}"/>
              </a:ext>
            </a:extLst>
          </p:cNvPr>
          <p:cNvSpPr>
            <a:spLocks noGrp="1"/>
          </p:cNvSpPr>
          <p:nvPr>
            <p:ph type="body" sz="quarter" idx="14" hasCustomPrompt="1"/>
          </p:nvPr>
        </p:nvSpPr>
        <p:spPr>
          <a:xfrm>
            <a:off x="4897347" y="2463420"/>
            <a:ext cx="2410518" cy="809098"/>
          </a:xfrm>
        </p:spPr>
        <p:txBody>
          <a:bodyPr anchor="b"/>
          <a:lstStyle>
            <a:lvl1pPr marL="0" indent="0" algn="ctr">
              <a:buNone/>
              <a:defRPr sz="1800" b="0">
                <a:solidFill>
                  <a:schemeClr val="accent1"/>
                </a:solidFill>
              </a:defRPr>
            </a:lvl1pPr>
          </a:lstStyle>
          <a:p>
            <a:pPr lvl="0"/>
            <a:r>
              <a:rPr lang="en-US" dirty="0"/>
              <a:t>Insert text here</a:t>
            </a:r>
          </a:p>
        </p:txBody>
      </p:sp>
      <p:sp>
        <p:nvSpPr>
          <p:cNvPr id="35" name="Text Placeholder 29">
            <a:extLst>
              <a:ext uri="{FF2B5EF4-FFF2-40B4-BE49-F238E27FC236}">
                <a16:creationId xmlns:a16="http://schemas.microsoft.com/office/drawing/2014/main" id="{058825B0-9FD0-4D10-A429-91A1110B2083}"/>
              </a:ext>
            </a:extLst>
          </p:cNvPr>
          <p:cNvSpPr>
            <a:spLocks noGrp="1"/>
          </p:cNvSpPr>
          <p:nvPr>
            <p:ph type="body" sz="quarter" idx="15" hasCustomPrompt="1"/>
          </p:nvPr>
        </p:nvSpPr>
        <p:spPr>
          <a:xfrm>
            <a:off x="8816952" y="4084062"/>
            <a:ext cx="2410518" cy="763203"/>
          </a:xfrm>
        </p:spPr>
        <p:txBody>
          <a:bodyPr/>
          <a:lstStyle>
            <a:lvl1pPr marL="0" indent="0" algn="ctr">
              <a:buNone/>
              <a:defRPr sz="1800" b="0">
                <a:solidFill>
                  <a:schemeClr val="accent3"/>
                </a:solidFill>
              </a:defRPr>
            </a:lvl1pPr>
          </a:lstStyle>
          <a:p>
            <a:pPr lvl="0"/>
            <a:r>
              <a:rPr lang="en-US" dirty="0"/>
              <a:t>Insert text here</a:t>
            </a:r>
          </a:p>
        </p:txBody>
      </p:sp>
    </p:spTree>
    <p:extLst>
      <p:ext uri="{BB962C8B-B14F-4D97-AF65-F5344CB8AC3E}">
        <p14:creationId xmlns:p14="http://schemas.microsoft.com/office/powerpoint/2010/main" val="1126480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ptop_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F0D618-9EA0-4BD3-BF32-284E93FF2077}"/>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B8D315C0-CCD4-435A-9878-F4A8ECA9E3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35882" y="993228"/>
            <a:ext cx="7156118" cy="5717815"/>
          </a:xfrm>
          <a:prstGeom prst="rect">
            <a:avLst/>
          </a:prstGeom>
        </p:spPr>
      </p:pic>
      <p:sp>
        <p:nvSpPr>
          <p:cNvPr id="4" name="Picture Placeholder 3">
            <a:extLst>
              <a:ext uri="{FF2B5EF4-FFF2-40B4-BE49-F238E27FC236}">
                <a16:creationId xmlns:a16="http://schemas.microsoft.com/office/drawing/2014/main" id="{3CBF7DFF-F1B8-4EF1-9346-2DA633F1D0EE}"/>
              </a:ext>
            </a:extLst>
          </p:cNvPr>
          <p:cNvSpPr>
            <a:spLocks noGrp="1"/>
          </p:cNvSpPr>
          <p:nvPr>
            <p:ph type="pic" sz="quarter" idx="10"/>
          </p:nvPr>
        </p:nvSpPr>
        <p:spPr>
          <a:xfrm>
            <a:off x="5868256" y="1403130"/>
            <a:ext cx="5901810" cy="3310760"/>
          </a:xfrm>
        </p:spPr>
        <p:txBody>
          <a:bodyPr/>
          <a:lstStyle/>
          <a:p>
            <a:endParaRPr lang="en-US"/>
          </a:p>
        </p:txBody>
      </p:sp>
      <p:sp>
        <p:nvSpPr>
          <p:cNvPr id="38" name="Text Placeholder 29">
            <a:extLst>
              <a:ext uri="{FF2B5EF4-FFF2-40B4-BE49-F238E27FC236}">
                <a16:creationId xmlns:a16="http://schemas.microsoft.com/office/drawing/2014/main" id="{70AFF395-588D-441B-8FD5-4946EF558C18}"/>
              </a:ext>
            </a:extLst>
          </p:cNvPr>
          <p:cNvSpPr>
            <a:spLocks noGrp="1"/>
          </p:cNvSpPr>
          <p:nvPr>
            <p:ph type="body" sz="quarter" idx="13" hasCustomPrompt="1"/>
          </p:nvPr>
        </p:nvSpPr>
        <p:spPr>
          <a:xfrm>
            <a:off x="343242" y="2056680"/>
            <a:ext cx="2716670" cy="419181"/>
          </a:xfrm>
        </p:spPr>
        <p:txBody>
          <a:bodyPr/>
          <a:lstStyle>
            <a:lvl1pPr marL="0" indent="0" algn="l">
              <a:buNone/>
              <a:defRPr sz="2000" b="1">
                <a:solidFill>
                  <a:schemeClr val="accent1"/>
                </a:solidFill>
              </a:defRPr>
            </a:lvl1pPr>
          </a:lstStyle>
          <a:p>
            <a:pPr lvl="0"/>
            <a:r>
              <a:rPr lang="en-US" dirty="0"/>
              <a:t>INSERT TEXT HERE</a:t>
            </a:r>
          </a:p>
        </p:txBody>
      </p:sp>
      <p:sp>
        <p:nvSpPr>
          <p:cNvPr id="39" name="Text Placeholder 29">
            <a:extLst>
              <a:ext uri="{FF2B5EF4-FFF2-40B4-BE49-F238E27FC236}">
                <a16:creationId xmlns:a16="http://schemas.microsoft.com/office/drawing/2014/main" id="{6B7CEDC0-68CC-4E63-8702-72E904B1ED98}"/>
              </a:ext>
            </a:extLst>
          </p:cNvPr>
          <p:cNvSpPr>
            <a:spLocks noGrp="1"/>
          </p:cNvSpPr>
          <p:nvPr>
            <p:ph type="body" sz="quarter" idx="14" hasCustomPrompt="1"/>
          </p:nvPr>
        </p:nvSpPr>
        <p:spPr>
          <a:xfrm>
            <a:off x="343242" y="2660322"/>
            <a:ext cx="4117116" cy="1176564"/>
          </a:xfrm>
        </p:spPr>
        <p:txBody>
          <a:bodyPr/>
          <a:lstStyle>
            <a:lvl1pPr marL="0" indent="0" algn="l">
              <a:buNone/>
              <a:defRPr sz="1600" b="0">
                <a:solidFill>
                  <a:schemeClr val="tx2"/>
                </a:solidFill>
              </a:defRPr>
            </a:lvl1pPr>
          </a:lstStyle>
          <a:p>
            <a:pPr lvl="0"/>
            <a:r>
              <a:rPr lang="en-US" dirty="0"/>
              <a:t>Insert text here</a:t>
            </a:r>
          </a:p>
        </p:txBody>
      </p:sp>
      <p:sp>
        <p:nvSpPr>
          <p:cNvPr id="40" name="Text Placeholder 29">
            <a:extLst>
              <a:ext uri="{FF2B5EF4-FFF2-40B4-BE49-F238E27FC236}">
                <a16:creationId xmlns:a16="http://schemas.microsoft.com/office/drawing/2014/main" id="{4BDEC828-3C41-4BD8-BEF0-3BD44A67EABD}"/>
              </a:ext>
            </a:extLst>
          </p:cNvPr>
          <p:cNvSpPr>
            <a:spLocks noGrp="1"/>
          </p:cNvSpPr>
          <p:nvPr>
            <p:ph type="body" sz="quarter" idx="15" hasCustomPrompt="1"/>
          </p:nvPr>
        </p:nvSpPr>
        <p:spPr>
          <a:xfrm>
            <a:off x="343242" y="4122036"/>
            <a:ext cx="4117116" cy="1454741"/>
          </a:xfrm>
        </p:spPr>
        <p:txBody>
          <a:bodyPr/>
          <a:lstStyle>
            <a:lvl1pPr marL="0" indent="0" algn="l">
              <a:buNone/>
              <a:defRPr sz="1600" b="0">
                <a:solidFill>
                  <a:schemeClr val="tx2"/>
                </a:solidFill>
              </a:defRPr>
            </a:lvl1pPr>
          </a:lstStyle>
          <a:p>
            <a:pPr lvl="0"/>
            <a:r>
              <a:rPr lang="en-US" dirty="0"/>
              <a:t>“Insert quote here”</a:t>
            </a:r>
          </a:p>
        </p:txBody>
      </p:sp>
      <p:sp>
        <p:nvSpPr>
          <p:cNvPr id="41" name="Text Placeholder 29">
            <a:extLst>
              <a:ext uri="{FF2B5EF4-FFF2-40B4-BE49-F238E27FC236}">
                <a16:creationId xmlns:a16="http://schemas.microsoft.com/office/drawing/2014/main" id="{8C0E92B7-6FA8-4497-A8BA-FE198D827303}"/>
              </a:ext>
            </a:extLst>
          </p:cNvPr>
          <p:cNvSpPr>
            <a:spLocks noGrp="1"/>
          </p:cNvSpPr>
          <p:nvPr>
            <p:ph type="body" sz="quarter" idx="16" hasCustomPrompt="1"/>
          </p:nvPr>
        </p:nvSpPr>
        <p:spPr>
          <a:xfrm>
            <a:off x="343242" y="5699622"/>
            <a:ext cx="4117116" cy="536374"/>
          </a:xfrm>
        </p:spPr>
        <p:txBody>
          <a:bodyPr/>
          <a:lstStyle>
            <a:lvl1pPr marL="0" indent="0" algn="l">
              <a:buNone/>
              <a:defRPr sz="1400" b="1">
                <a:solidFill>
                  <a:schemeClr val="tx2"/>
                </a:solidFill>
              </a:defRPr>
            </a:lvl1pPr>
          </a:lstStyle>
          <a:p>
            <a:pPr lvl="0"/>
            <a:r>
              <a:rPr lang="en-US" dirty="0"/>
              <a:t>Insert Quote Author here</a:t>
            </a:r>
          </a:p>
        </p:txBody>
      </p:sp>
      <p:sp>
        <p:nvSpPr>
          <p:cNvPr id="3" name="Text Placeholder 2">
            <a:extLst>
              <a:ext uri="{FF2B5EF4-FFF2-40B4-BE49-F238E27FC236}">
                <a16:creationId xmlns:a16="http://schemas.microsoft.com/office/drawing/2014/main" id="{C019D43A-76CF-4180-82F1-789C96C56468}"/>
              </a:ext>
            </a:extLst>
          </p:cNvPr>
          <p:cNvSpPr>
            <a:spLocks noGrp="1"/>
          </p:cNvSpPr>
          <p:nvPr>
            <p:ph type="body" sz="quarter" idx="17"/>
          </p:nvPr>
        </p:nvSpPr>
        <p:spPr>
          <a:xfrm>
            <a:off x="329553" y="770941"/>
            <a:ext cx="5073650" cy="1101278"/>
          </a:xfrm>
        </p:spPr>
        <p:txBody>
          <a:bodyPr/>
          <a:lstStyle>
            <a:lvl1pPr marL="0" indent="0">
              <a:buNone/>
              <a:defRPr sz="3600"/>
            </a:lvl1pPr>
          </a:lstStyle>
          <a:p>
            <a:pPr lvl="0"/>
            <a:r>
              <a:rPr lang="en-US" dirty="0"/>
              <a:t>Edit Master text style</a:t>
            </a:r>
          </a:p>
        </p:txBody>
      </p:sp>
    </p:spTree>
    <p:extLst>
      <p:ext uri="{BB962C8B-B14F-4D97-AF65-F5344CB8AC3E}">
        <p14:creationId xmlns:p14="http://schemas.microsoft.com/office/powerpoint/2010/main" val="1994287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icture Left_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096624-C3A3-4B87-8EDA-5BAAFC5D34DB}"/>
              </a:ext>
            </a:extLst>
          </p:cNvPr>
          <p:cNvSpPr>
            <a:spLocks noGrp="1"/>
          </p:cNvSpPr>
          <p:nvPr>
            <p:ph type="pic" sz="quarter" idx="14"/>
          </p:nvPr>
        </p:nvSpPr>
        <p:spPr>
          <a:xfrm>
            <a:off x="1" y="63062"/>
            <a:ext cx="6423378" cy="6794938"/>
          </a:xfrm>
        </p:spPr>
        <p:txBody>
          <a:bodyPr anchor="ctr"/>
          <a:lstStyle>
            <a:lvl1pPr marL="0" indent="0" algn="ctr">
              <a:buNone/>
              <a:defRPr/>
            </a:lvl1pPr>
          </a:lstStyle>
          <a:p>
            <a:endParaRPr lang="en-US"/>
          </a:p>
        </p:txBody>
      </p:sp>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a:xfrm>
            <a:off x="6999890" y="285470"/>
            <a:ext cx="4842042" cy="893307"/>
          </a:xfrm>
        </p:spPr>
        <p:txBody>
          <a:bodyPr>
            <a:noAutofit/>
          </a:bodyPr>
          <a:lstStyle/>
          <a:p>
            <a:r>
              <a:rPr lang="en-US" dirty="0"/>
              <a:t>Click to edit Master title style</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6999889" y="1475652"/>
            <a:ext cx="4842042" cy="4628756"/>
          </a:xfrm>
        </p:spPr>
        <p:txBody>
          <a:bodyPr>
            <a:noAutofit/>
          </a:bodyPr>
          <a:lstStyle>
            <a:lvl2pPr marL="685800" indent="-228600">
              <a:buFont typeface="Helvetica" charset="0"/>
              <a:buChar char="−"/>
              <a:defRPr/>
            </a:lvl2pPr>
            <a:lvl4pPr marL="1600200" indent="-228600">
              <a:buFont typeface="Cambria"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a:extLst>
              <a:ext uri="{FF2B5EF4-FFF2-40B4-BE49-F238E27FC236}">
                <a16:creationId xmlns:a16="http://schemas.microsoft.com/office/drawing/2014/main" id="{CF87F748-5941-4362-95C4-2FB37FD9A9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2630" y="6280523"/>
            <a:ext cx="1029302" cy="437938"/>
          </a:xfrm>
          <a:prstGeom prst="rect">
            <a:avLst/>
          </a:prstGeom>
        </p:spPr>
      </p:pic>
      <p:sp>
        <p:nvSpPr>
          <p:cNvPr id="20" name="Rectangle 19">
            <a:extLst>
              <a:ext uri="{FF2B5EF4-FFF2-40B4-BE49-F238E27FC236}">
                <a16:creationId xmlns:a16="http://schemas.microsoft.com/office/drawing/2014/main" id="{664393A6-ABC7-4853-B371-4766B4C8A3B4}"/>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4" name="Text Placeholder 7">
            <a:extLst>
              <a:ext uri="{FF2B5EF4-FFF2-40B4-BE49-F238E27FC236}">
                <a16:creationId xmlns:a16="http://schemas.microsoft.com/office/drawing/2014/main" id="{146BF154-E00C-4821-BF89-C6486BE16C04}"/>
              </a:ext>
            </a:extLst>
          </p:cNvPr>
          <p:cNvSpPr txBox="1">
            <a:spLocks/>
          </p:cNvSpPr>
          <p:nvPr userDrawn="1"/>
        </p:nvSpPr>
        <p:spPr>
          <a:xfrm>
            <a:off x="743532" y="6492203"/>
            <a:ext cx="2152394" cy="151484"/>
          </a:xfrm>
          <a:prstGeom prst="rect">
            <a:avLst/>
          </a:prstGeom>
        </p:spPr>
        <p:txBody>
          <a:bodyPr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b="0" i="0" baseline="0" dirty="0">
                <a:solidFill>
                  <a:schemeClr val="bg1"/>
                </a:solidFill>
                <a:latin typeface="Arial" charset="0"/>
                <a:ea typeface="Arial" charset="0"/>
                <a:cs typeface="Arial" charset="0"/>
              </a:rPr>
              <a:t>© 2018 SYMMONS, INC.</a:t>
            </a:r>
            <a:endParaRPr lang="en-US" sz="900" b="0" i="0" dirty="0">
              <a:solidFill>
                <a:schemeClr val="bg1"/>
              </a:solidFill>
              <a:latin typeface="Arial" charset="0"/>
              <a:ea typeface="Arial" charset="0"/>
              <a:cs typeface="Arial" charset="0"/>
            </a:endParaRPr>
          </a:p>
        </p:txBody>
      </p:sp>
      <p:cxnSp>
        <p:nvCxnSpPr>
          <p:cNvPr id="15" name="Straight Connector 14">
            <a:extLst>
              <a:ext uri="{FF2B5EF4-FFF2-40B4-BE49-F238E27FC236}">
                <a16:creationId xmlns:a16="http://schemas.microsoft.com/office/drawing/2014/main" id="{662D9F53-46B0-4DD5-AF9E-B8E474513B13}"/>
              </a:ext>
            </a:extLst>
          </p:cNvPr>
          <p:cNvCxnSpPr/>
          <p:nvPr userDrawn="1"/>
        </p:nvCxnSpPr>
        <p:spPr>
          <a:xfrm>
            <a:off x="632498" y="6465093"/>
            <a:ext cx="0" cy="178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4104C396-EF4C-4A85-937D-A920D9EB6730}"/>
              </a:ext>
            </a:extLst>
          </p:cNvPr>
          <p:cNvSpPr txBox="1">
            <a:spLocks/>
          </p:cNvSpPr>
          <p:nvPr userDrawn="1"/>
        </p:nvSpPr>
        <p:spPr>
          <a:xfrm>
            <a:off x="247990" y="6392526"/>
            <a:ext cx="424076" cy="3508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9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fld id="{458826B1-7002-4565-B883-2F72735206FA}" type="slidenum">
              <a:rPr lang="en-US" sz="900" b="0" i="0" smtClean="0">
                <a:solidFill>
                  <a:schemeClr val="bg1"/>
                </a:solidFill>
                <a:latin typeface="Arial" charset="0"/>
                <a:ea typeface="Arial" charset="0"/>
                <a:cs typeface="Arial" charset="0"/>
              </a:rPr>
              <a:pPr lvl="1"/>
              <a:t>‹#›</a:t>
            </a:fld>
            <a:endParaRPr lang="en-US" sz="900" b="0" i="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15912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Left_Content 2">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4F54DB9-3DAC-4D6C-B0BA-B10F642B0A83}"/>
              </a:ext>
            </a:extLst>
          </p:cNvPr>
          <p:cNvSpPr>
            <a:spLocks noGrp="1"/>
          </p:cNvSpPr>
          <p:nvPr>
            <p:ph type="body" sz="quarter" idx="12"/>
          </p:nvPr>
        </p:nvSpPr>
        <p:spPr>
          <a:xfrm>
            <a:off x="6478104" y="3189578"/>
            <a:ext cx="4691063" cy="152558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Text Placeholder 9">
            <a:extLst>
              <a:ext uri="{FF2B5EF4-FFF2-40B4-BE49-F238E27FC236}">
                <a16:creationId xmlns:a16="http://schemas.microsoft.com/office/drawing/2014/main" id="{9B16C84F-1B6B-47E1-99A4-96F0361F8E45}"/>
              </a:ext>
            </a:extLst>
          </p:cNvPr>
          <p:cNvSpPr>
            <a:spLocks noGrp="1"/>
          </p:cNvSpPr>
          <p:nvPr>
            <p:ph type="body" sz="quarter" idx="11"/>
          </p:nvPr>
        </p:nvSpPr>
        <p:spPr>
          <a:xfrm>
            <a:off x="6406387" y="2011867"/>
            <a:ext cx="5421328" cy="893762"/>
          </a:xfrm>
        </p:spPr>
        <p:txBody>
          <a:bodyPr/>
          <a:lstStyle>
            <a:lvl1pPr marL="0" indent="0">
              <a:buNone/>
              <a:defRPr sz="3600">
                <a:latin typeface="+mj-lt"/>
              </a:defRPr>
            </a:lvl1pPr>
          </a:lstStyle>
          <a:p>
            <a:pPr lvl="0"/>
            <a:r>
              <a:rPr lang="en-US" dirty="0"/>
              <a:t>Edit Master text styles</a:t>
            </a:r>
          </a:p>
        </p:txBody>
      </p:sp>
      <p:sp>
        <p:nvSpPr>
          <p:cNvPr id="5" name="Rectangle 4">
            <a:extLst>
              <a:ext uri="{FF2B5EF4-FFF2-40B4-BE49-F238E27FC236}">
                <a16:creationId xmlns:a16="http://schemas.microsoft.com/office/drawing/2014/main" id="{48F0D618-9EA0-4BD3-BF32-284E93FF2077}"/>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Picture Placeholder 2">
            <a:extLst>
              <a:ext uri="{FF2B5EF4-FFF2-40B4-BE49-F238E27FC236}">
                <a16:creationId xmlns:a16="http://schemas.microsoft.com/office/drawing/2014/main" id="{CE70503F-A5DE-FD47-9670-E7D2721EC5E2}"/>
              </a:ext>
            </a:extLst>
          </p:cNvPr>
          <p:cNvSpPr>
            <a:spLocks noGrp="1"/>
          </p:cNvSpPr>
          <p:nvPr>
            <p:ph type="pic" sz="quarter" idx="13"/>
          </p:nvPr>
        </p:nvSpPr>
        <p:spPr>
          <a:xfrm>
            <a:off x="378065" y="386417"/>
            <a:ext cx="5202936" cy="5495544"/>
          </a:xfrm>
        </p:spPr>
        <p:txBody>
          <a:bodyPr/>
          <a:lstStyle/>
          <a:p>
            <a:endParaRPr lang="en-US"/>
          </a:p>
        </p:txBody>
      </p:sp>
    </p:spTree>
    <p:extLst>
      <p:ext uri="{BB962C8B-B14F-4D97-AF65-F5344CB8AC3E}">
        <p14:creationId xmlns:p14="http://schemas.microsoft.com/office/powerpoint/2010/main" val="4709795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Left_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4F54DB9-3DAC-4D6C-B0BA-B10F642B0A83}"/>
              </a:ext>
            </a:extLst>
          </p:cNvPr>
          <p:cNvSpPr>
            <a:spLocks noGrp="1"/>
          </p:cNvSpPr>
          <p:nvPr>
            <p:ph type="body" sz="quarter" idx="12"/>
          </p:nvPr>
        </p:nvSpPr>
        <p:spPr>
          <a:xfrm>
            <a:off x="6478104" y="3189578"/>
            <a:ext cx="4691063" cy="152558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Text Placeholder 9">
            <a:extLst>
              <a:ext uri="{FF2B5EF4-FFF2-40B4-BE49-F238E27FC236}">
                <a16:creationId xmlns:a16="http://schemas.microsoft.com/office/drawing/2014/main" id="{9B16C84F-1B6B-47E1-99A4-96F0361F8E45}"/>
              </a:ext>
            </a:extLst>
          </p:cNvPr>
          <p:cNvSpPr>
            <a:spLocks noGrp="1"/>
          </p:cNvSpPr>
          <p:nvPr>
            <p:ph type="body" sz="quarter" idx="11"/>
          </p:nvPr>
        </p:nvSpPr>
        <p:spPr>
          <a:xfrm>
            <a:off x="6406387" y="2011867"/>
            <a:ext cx="5421328" cy="893762"/>
          </a:xfrm>
        </p:spPr>
        <p:txBody>
          <a:bodyPr/>
          <a:lstStyle>
            <a:lvl1pPr marL="0" indent="0">
              <a:buNone/>
              <a:defRPr sz="3600">
                <a:latin typeface="+mj-lt"/>
              </a:defRPr>
            </a:lvl1pPr>
          </a:lstStyle>
          <a:p>
            <a:pPr lvl="0"/>
            <a:r>
              <a:rPr lang="en-US" dirty="0"/>
              <a:t>Edit Master text styles</a:t>
            </a:r>
          </a:p>
        </p:txBody>
      </p:sp>
      <p:sp>
        <p:nvSpPr>
          <p:cNvPr id="5" name="Rectangle 4">
            <a:extLst>
              <a:ext uri="{FF2B5EF4-FFF2-40B4-BE49-F238E27FC236}">
                <a16:creationId xmlns:a16="http://schemas.microsoft.com/office/drawing/2014/main" id="{48F0D618-9EA0-4BD3-BF32-284E93FF2077}"/>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9" name="Chart Placeholder 7">
            <a:extLst>
              <a:ext uri="{FF2B5EF4-FFF2-40B4-BE49-F238E27FC236}">
                <a16:creationId xmlns:a16="http://schemas.microsoft.com/office/drawing/2014/main" id="{643D8D24-0C63-4587-8696-923880507DE8}"/>
              </a:ext>
            </a:extLst>
          </p:cNvPr>
          <p:cNvSpPr>
            <a:spLocks noGrp="1"/>
          </p:cNvSpPr>
          <p:nvPr>
            <p:ph type="chart" sz="quarter" idx="10"/>
          </p:nvPr>
        </p:nvSpPr>
        <p:spPr>
          <a:xfrm>
            <a:off x="472816" y="388448"/>
            <a:ext cx="5202427" cy="5495691"/>
          </a:xfrm>
        </p:spPr>
        <p:txBody>
          <a:bodyPr/>
          <a:lstStyle/>
          <a:p>
            <a:endParaRPr lang="en-US"/>
          </a:p>
        </p:txBody>
      </p:sp>
    </p:spTree>
    <p:extLst>
      <p:ext uri="{BB962C8B-B14F-4D97-AF65-F5344CB8AC3E}">
        <p14:creationId xmlns:p14="http://schemas.microsoft.com/office/powerpoint/2010/main" val="2738492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Left_Content,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747C6B-6B1A-4264-8470-028D4AF9D137}"/>
              </a:ext>
            </a:extLst>
          </p:cNvPr>
          <p:cNvSpPr/>
          <p:nvPr userDrawn="1"/>
        </p:nvSpPr>
        <p:spPr>
          <a:xfrm>
            <a:off x="0" y="0"/>
            <a:ext cx="12192000" cy="62277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id="{CE70503F-A5DE-FD47-9670-E7D2721EC5E2}"/>
              </a:ext>
            </a:extLst>
          </p:cNvPr>
          <p:cNvSpPr>
            <a:spLocks noGrp="1"/>
          </p:cNvSpPr>
          <p:nvPr>
            <p:ph type="pic" sz="quarter" idx="13"/>
          </p:nvPr>
        </p:nvSpPr>
        <p:spPr>
          <a:xfrm>
            <a:off x="265176" y="386417"/>
            <a:ext cx="5202936" cy="5495544"/>
          </a:xfrm>
        </p:spPr>
        <p:txBody>
          <a:bodyPr/>
          <a:lstStyle>
            <a:lvl1pPr>
              <a:defRPr>
                <a:solidFill>
                  <a:schemeClr val="bg1"/>
                </a:solidFill>
              </a:defRPr>
            </a:lvl1pPr>
          </a:lstStyle>
          <a:p>
            <a:endParaRPr lang="en-US"/>
          </a:p>
        </p:txBody>
      </p:sp>
      <p:sp>
        <p:nvSpPr>
          <p:cNvPr id="12" name="Text Placeholder 11">
            <a:extLst>
              <a:ext uri="{FF2B5EF4-FFF2-40B4-BE49-F238E27FC236}">
                <a16:creationId xmlns:a16="http://schemas.microsoft.com/office/drawing/2014/main" id="{64F54DB9-3DAC-4D6C-B0BA-B10F642B0A83}"/>
              </a:ext>
            </a:extLst>
          </p:cNvPr>
          <p:cNvSpPr>
            <a:spLocks noGrp="1"/>
          </p:cNvSpPr>
          <p:nvPr>
            <p:ph type="body" sz="quarter" idx="12"/>
          </p:nvPr>
        </p:nvSpPr>
        <p:spPr>
          <a:xfrm>
            <a:off x="6478104" y="3189578"/>
            <a:ext cx="4691063" cy="1525588"/>
          </a:xfr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Text Placeholder 9">
            <a:extLst>
              <a:ext uri="{FF2B5EF4-FFF2-40B4-BE49-F238E27FC236}">
                <a16:creationId xmlns:a16="http://schemas.microsoft.com/office/drawing/2014/main" id="{9B16C84F-1B6B-47E1-99A4-96F0361F8E45}"/>
              </a:ext>
            </a:extLst>
          </p:cNvPr>
          <p:cNvSpPr>
            <a:spLocks noGrp="1"/>
          </p:cNvSpPr>
          <p:nvPr>
            <p:ph type="body" sz="quarter" idx="11"/>
          </p:nvPr>
        </p:nvSpPr>
        <p:spPr>
          <a:xfrm>
            <a:off x="6406387" y="2011867"/>
            <a:ext cx="5421328" cy="893762"/>
          </a:xfrm>
        </p:spPr>
        <p:txBody>
          <a:bodyPr/>
          <a:lstStyle>
            <a:lvl1pPr marL="0" indent="0">
              <a:buNone/>
              <a:defRPr sz="3600">
                <a:solidFill>
                  <a:schemeClr val="bg1"/>
                </a:solidFill>
                <a:latin typeface="+mj-lt"/>
              </a:defRPr>
            </a:lvl1pPr>
          </a:lstStyle>
          <a:p>
            <a:pPr lvl="0"/>
            <a:r>
              <a:rPr lang="en-US" dirty="0"/>
              <a:t>Edit Master text styles</a:t>
            </a:r>
          </a:p>
        </p:txBody>
      </p:sp>
      <p:sp>
        <p:nvSpPr>
          <p:cNvPr id="5" name="Rectangle 4">
            <a:extLst>
              <a:ext uri="{FF2B5EF4-FFF2-40B4-BE49-F238E27FC236}">
                <a16:creationId xmlns:a16="http://schemas.microsoft.com/office/drawing/2014/main" id="{48F0D618-9EA0-4BD3-BF32-284E93FF2077}"/>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366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Left_Content,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747C6B-6B1A-4264-8470-028D4AF9D137}"/>
              </a:ext>
            </a:extLst>
          </p:cNvPr>
          <p:cNvSpPr/>
          <p:nvPr userDrawn="1"/>
        </p:nvSpPr>
        <p:spPr>
          <a:xfrm>
            <a:off x="0" y="0"/>
            <a:ext cx="12192000" cy="62277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64F54DB9-3DAC-4D6C-B0BA-B10F642B0A83}"/>
              </a:ext>
            </a:extLst>
          </p:cNvPr>
          <p:cNvSpPr>
            <a:spLocks noGrp="1"/>
          </p:cNvSpPr>
          <p:nvPr>
            <p:ph type="body" sz="quarter" idx="12"/>
          </p:nvPr>
        </p:nvSpPr>
        <p:spPr>
          <a:xfrm>
            <a:off x="6478104" y="3189578"/>
            <a:ext cx="4691063" cy="1525588"/>
          </a:xfrm>
        </p:spPr>
        <p:txBody>
          <a:bodyPr/>
          <a:lstStyle>
            <a:lvl1pPr marL="0" indent="0">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0" name="Text Placeholder 9">
            <a:extLst>
              <a:ext uri="{FF2B5EF4-FFF2-40B4-BE49-F238E27FC236}">
                <a16:creationId xmlns:a16="http://schemas.microsoft.com/office/drawing/2014/main" id="{9B16C84F-1B6B-47E1-99A4-96F0361F8E45}"/>
              </a:ext>
            </a:extLst>
          </p:cNvPr>
          <p:cNvSpPr>
            <a:spLocks noGrp="1"/>
          </p:cNvSpPr>
          <p:nvPr>
            <p:ph type="body" sz="quarter" idx="11"/>
          </p:nvPr>
        </p:nvSpPr>
        <p:spPr>
          <a:xfrm>
            <a:off x="6406387" y="2011867"/>
            <a:ext cx="5421328" cy="893762"/>
          </a:xfrm>
        </p:spPr>
        <p:txBody>
          <a:bodyPr/>
          <a:lstStyle>
            <a:lvl1pPr marL="0" indent="0">
              <a:buNone/>
              <a:defRPr sz="3600">
                <a:solidFill>
                  <a:schemeClr val="bg1"/>
                </a:solidFill>
                <a:latin typeface="+mj-lt"/>
              </a:defRPr>
            </a:lvl1pPr>
          </a:lstStyle>
          <a:p>
            <a:pPr lvl="0"/>
            <a:r>
              <a:rPr lang="en-US" dirty="0"/>
              <a:t>Edit Master text styles</a:t>
            </a:r>
          </a:p>
        </p:txBody>
      </p:sp>
      <p:sp>
        <p:nvSpPr>
          <p:cNvPr id="5" name="Rectangle 4">
            <a:extLst>
              <a:ext uri="{FF2B5EF4-FFF2-40B4-BE49-F238E27FC236}">
                <a16:creationId xmlns:a16="http://schemas.microsoft.com/office/drawing/2014/main" id="{48F0D618-9EA0-4BD3-BF32-284E93FF2077}"/>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9" name="Chart Placeholder 7">
            <a:extLst>
              <a:ext uri="{FF2B5EF4-FFF2-40B4-BE49-F238E27FC236}">
                <a16:creationId xmlns:a16="http://schemas.microsoft.com/office/drawing/2014/main" id="{643D8D24-0C63-4587-8696-923880507DE8}"/>
              </a:ext>
            </a:extLst>
          </p:cNvPr>
          <p:cNvSpPr>
            <a:spLocks noGrp="1"/>
          </p:cNvSpPr>
          <p:nvPr>
            <p:ph type="chart" sz="quarter" idx="10"/>
          </p:nvPr>
        </p:nvSpPr>
        <p:spPr>
          <a:xfrm>
            <a:off x="269616" y="388448"/>
            <a:ext cx="5202427" cy="5495691"/>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5354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5" name="Text Placeholder 3">
            <a:extLst>
              <a:ext uri="{FF2B5EF4-FFF2-40B4-BE49-F238E27FC236}">
                <a16:creationId xmlns:a16="http://schemas.microsoft.com/office/drawing/2014/main" id="{EB9C5408-D709-4C89-80E6-E559B361F145}"/>
              </a:ext>
            </a:extLst>
          </p:cNvPr>
          <p:cNvSpPr>
            <a:spLocks noGrp="1"/>
          </p:cNvSpPr>
          <p:nvPr>
            <p:ph type="body" sz="quarter" idx="11" hasCustomPrompt="1"/>
          </p:nvPr>
        </p:nvSpPr>
        <p:spPr>
          <a:xfrm>
            <a:off x="317500" y="1189450"/>
            <a:ext cx="11523663" cy="366713"/>
          </a:xfrm>
        </p:spPr>
        <p:txBody>
          <a:bodyPr anchor="ctr">
            <a:noAutofit/>
          </a:bodyPr>
          <a:lstStyle>
            <a:lvl1pPr marL="0" indent="0">
              <a:buNone/>
              <a:defRPr sz="1800" cap="all"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866558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se Case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60F2E-F4E2-E143-8F17-7D6687C25852}"/>
              </a:ext>
            </a:extLst>
          </p:cNvPr>
          <p:cNvSpPr/>
          <p:nvPr userDrawn="1"/>
        </p:nvSpPr>
        <p:spPr>
          <a:xfrm>
            <a:off x="0" y="0"/>
            <a:ext cx="12192000" cy="62277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A94320A-8735-4A98-A0BD-8F87FF361354}"/>
              </a:ext>
            </a:extLst>
          </p:cNvPr>
          <p:cNvSpPr>
            <a:spLocks noGrp="1"/>
          </p:cNvSpPr>
          <p:nvPr>
            <p:ph type="body" sz="quarter" idx="11"/>
          </p:nvPr>
        </p:nvSpPr>
        <p:spPr>
          <a:xfrm>
            <a:off x="392733" y="1904724"/>
            <a:ext cx="3746500" cy="1058863"/>
          </a:xfrm>
        </p:spPr>
        <p:txBody>
          <a:bodyPr/>
          <a:lstStyle>
            <a:lvl1pPr>
              <a:spcBef>
                <a:spcPts val="0"/>
              </a:spcBef>
              <a:buClr>
                <a:schemeClr val="bg1"/>
              </a:buClr>
              <a:defRPr sz="1600">
                <a:solidFill>
                  <a:schemeClr val="bg1"/>
                </a:solidFill>
              </a:defRPr>
            </a:lvl1pPr>
            <a:lvl2pPr>
              <a:spcBef>
                <a:spcPts val="0"/>
              </a:spcBef>
              <a:buClr>
                <a:schemeClr val="bg1"/>
              </a:buClr>
              <a:defRPr sz="1400">
                <a:solidFill>
                  <a:schemeClr val="bg1"/>
                </a:solidFill>
              </a:defRPr>
            </a:lvl2pPr>
            <a:lvl3pPr>
              <a:spcBef>
                <a:spcPts val="0"/>
              </a:spcBef>
              <a:buClr>
                <a:schemeClr val="bg1"/>
              </a:buClr>
              <a:defRPr sz="1200">
                <a:solidFill>
                  <a:schemeClr val="bg1"/>
                </a:solidFill>
              </a:defRPr>
            </a:lvl3pPr>
            <a:lvl4pPr>
              <a:spcBef>
                <a:spcPts val="0"/>
              </a:spcBef>
              <a:buClr>
                <a:schemeClr val="bg1"/>
              </a:buClr>
              <a:defRPr sz="1100">
                <a:solidFill>
                  <a:schemeClr val="bg1"/>
                </a:solidFill>
              </a:defRPr>
            </a:lvl4pPr>
            <a:lvl5pPr>
              <a:spcBef>
                <a:spcPts val="0"/>
              </a:spcBef>
              <a:buClr>
                <a:schemeClr val="bg1"/>
              </a:buCl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BBE2902-497E-49B7-9F71-8348AA18F6BD}"/>
              </a:ext>
            </a:extLst>
          </p:cNvPr>
          <p:cNvSpPr>
            <a:spLocks noGrp="1"/>
          </p:cNvSpPr>
          <p:nvPr>
            <p:ph type="body" sz="quarter" idx="10"/>
          </p:nvPr>
        </p:nvSpPr>
        <p:spPr>
          <a:xfrm>
            <a:off x="396523" y="1109386"/>
            <a:ext cx="5137250" cy="673928"/>
          </a:xfrm>
        </p:spPr>
        <p:txBody>
          <a:bodyPr/>
          <a:lstStyle>
            <a:lvl1pPr marL="0" indent="0">
              <a:buNone/>
              <a:defRPr sz="3600">
                <a:solidFill>
                  <a:schemeClr val="bg1"/>
                </a:solidFill>
                <a:latin typeface="+mj-lt"/>
              </a:defRPr>
            </a:lvl1pPr>
          </a:lstStyle>
          <a:p>
            <a:pPr lvl="0"/>
            <a:r>
              <a:rPr lang="en-US" dirty="0"/>
              <a:t>Edit Master text styles</a:t>
            </a:r>
          </a:p>
        </p:txBody>
      </p:sp>
      <p:sp>
        <p:nvSpPr>
          <p:cNvPr id="113" name="Text Placeholder 7">
            <a:extLst>
              <a:ext uri="{FF2B5EF4-FFF2-40B4-BE49-F238E27FC236}">
                <a16:creationId xmlns:a16="http://schemas.microsoft.com/office/drawing/2014/main" id="{144847CD-2347-F749-A224-57572DC39425}"/>
              </a:ext>
            </a:extLst>
          </p:cNvPr>
          <p:cNvSpPr txBox="1">
            <a:spLocks/>
          </p:cNvSpPr>
          <p:nvPr userDrawn="1"/>
        </p:nvSpPr>
        <p:spPr>
          <a:xfrm>
            <a:off x="743532" y="6492203"/>
            <a:ext cx="2152394" cy="151484"/>
          </a:xfrm>
          <a:prstGeom prst="rect">
            <a:avLst/>
          </a:prstGeom>
        </p:spPr>
        <p:txBody>
          <a:bodyPr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b="0" i="0" baseline="0" dirty="0">
                <a:solidFill>
                  <a:schemeClr val="tx2"/>
                </a:solidFill>
                <a:latin typeface="Arial" charset="0"/>
                <a:ea typeface="Arial" charset="0"/>
                <a:cs typeface="Arial" charset="0"/>
              </a:rPr>
              <a:t>© 2018 SYMMONS, INC.</a:t>
            </a:r>
            <a:endParaRPr lang="en-US" sz="900" b="0" i="0" dirty="0">
              <a:solidFill>
                <a:schemeClr val="tx2"/>
              </a:solidFill>
              <a:latin typeface="Arial" charset="0"/>
              <a:ea typeface="Arial" charset="0"/>
              <a:cs typeface="Arial" charset="0"/>
            </a:endParaRPr>
          </a:p>
        </p:txBody>
      </p:sp>
      <p:cxnSp>
        <p:nvCxnSpPr>
          <p:cNvPr id="114" name="Straight Connector 113">
            <a:extLst>
              <a:ext uri="{FF2B5EF4-FFF2-40B4-BE49-F238E27FC236}">
                <a16:creationId xmlns:a16="http://schemas.microsoft.com/office/drawing/2014/main" id="{EBFA31C1-CAF8-F74D-874F-CE063E90BC05}"/>
              </a:ext>
            </a:extLst>
          </p:cNvPr>
          <p:cNvCxnSpPr/>
          <p:nvPr userDrawn="1"/>
        </p:nvCxnSpPr>
        <p:spPr>
          <a:xfrm>
            <a:off x="632498" y="6465093"/>
            <a:ext cx="0" cy="178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 name="Text Placeholder 2">
            <a:extLst>
              <a:ext uri="{FF2B5EF4-FFF2-40B4-BE49-F238E27FC236}">
                <a16:creationId xmlns:a16="http://schemas.microsoft.com/office/drawing/2014/main" id="{AADE22CB-D1D1-AA41-B3F7-462EC774D9C3}"/>
              </a:ext>
            </a:extLst>
          </p:cNvPr>
          <p:cNvSpPr txBox="1">
            <a:spLocks/>
          </p:cNvSpPr>
          <p:nvPr userDrawn="1"/>
        </p:nvSpPr>
        <p:spPr>
          <a:xfrm>
            <a:off x="247990" y="6392526"/>
            <a:ext cx="424076" cy="3508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9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fld id="{458826B1-7002-4565-B883-2F72735206FA}" type="slidenum">
              <a:rPr lang="en-US" sz="900" b="0" i="0" smtClean="0">
                <a:solidFill>
                  <a:schemeClr val="tx2"/>
                </a:solidFill>
                <a:latin typeface="Arial" charset="0"/>
                <a:ea typeface="Arial" charset="0"/>
                <a:cs typeface="Arial" charset="0"/>
              </a:rPr>
              <a:pPr lvl="1"/>
              <a:t>‹#›</a:t>
            </a:fld>
            <a:endParaRPr lang="en-US" sz="900" b="0" i="0" dirty="0">
              <a:solidFill>
                <a:schemeClr val="tx2"/>
              </a:solidFill>
              <a:latin typeface="Arial" charset="0"/>
              <a:ea typeface="Arial" charset="0"/>
              <a:cs typeface="Arial" charset="0"/>
            </a:endParaRPr>
          </a:p>
        </p:txBody>
      </p:sp>
      <p:pic>
        <p:nvPicPr>
          <p:cNvPr id="116" name="Picture 115">
            <a:extLst>
              <a:ext uri="{FF2B5EF4-FFF2-40B4-BE49-F238E27FC236}">
                <a16:creationId xmlns:a16="http://schemas.microsoft.com/office/drawing/2014/main" id="{CEE0E87D-8BDB-3940-A661-9B9961AB7C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2630" y="6280523"/>
            <a:ext cx="1029302" cy="437938"/>
          </a:xfrm>
          <a:prstGeom prst="rect">
            <a:avLst/>
          </a:prstGeom>
        </p:spPr>
      </p:pic>
      <p:sp>
        <p:nvSpPr>
          <p:cNvPr id="222" name="Rectangle 221">
            <a:extLst>
              <a:ext uri="{FF2B5EF4-FFF2-40B4-BE49-F238E27FC236}">
                <a16:creationId xmlns:a16="http://schemas.microsoft.com/office/drawing/2014/main" id="{B322F591-712F-7048-93FA-AFE31EAAD8B6}"/>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Rounded Rectangle 33">
            <a:extLst>
              <a:ext uri="{FF2B5EF4-FFF2-40B4-BE49-F238E27FC236}">
                <a16:creationId xmlns:a16="http://schemas.microsoft.com/office/drawing/2014/main" id="{CE32085A-7DA5-45A0-B4C0-0263A2F836C3}"/>
              </a:ext>
            </a:extLst>
          </p:cNvPr>
          <p:cNvSpPr/>
          <p:nvPr userDrawn="1"/>
        </p:nvSpPr>
        <p:spPr>
          <a:xfrm>
            <a:off x="-257115" y="3677603"/>
            <a:ext cx="4099540" cy="2061717"/>
          </a:xfrm>
          <a:prstGeom prst="roundRect">
            <a:avLst>
              <a:gd name="adj" fmla="val 15623"/>
            </a:avLst>
          </a:prstGeom>
          <a:solidFill>
            <a:schemeClr val="tx2">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94F3F805-757E-4A45-8DC9-DD6EF350A54B}"/>
              </a:ext>
            </a:extLst>
          </p:cNvPr>
          <p:cNvGraphicFramePr/>
          <p:nvPr userDrawn="1"/>
        </p:nvGraphicFramePr>
        <p:xfrm>
          <a:off x="148354" y="-137867"/>
          <a:ext cx="6253247" cy="650866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6366BCAA-3B4A-4E4D-AAAD-F35A112BFF61}"/>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DB6E7431-6CD3-4B7A-B2C4-486A70C8F2BA}"/>
              </a:ext>
            </a:extLst>
          </p:cNvPr>
          <p:cNvSpPr>
            <a:spLocks noGrp="1"/>
          </p:cNvSpPr>
          <p:nvPr>
            <p:ph type="body" sz="quarter" idx="12"/>
          </p:nvPr>
        </p:nvSpPr>
        <p:spPr>
          <a:xfrm>
            <a:off x="396523" y="3853761"/>
            <a:ext cx="2911475" cy="1704975"/>
          </a:xfrm>
        </p:spPr>
        <p:txBody>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pic>
        <p:nvPicPr>
          <p:cNvPr id="16" name="Picture 15">
            <a:extLst>
              <a:ext uri="{FF2B5EF4-FFF2-40B4-BE49-F238E27FC236}">
                <a16:creationId xmlns:a16="http://schemas.microsoft.com/office/drawing/2014/main" id="{FA5AB621-1A9C-4954-9FF7-AED0E78741F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4342"/>
          <a:stretch/>
        </p:blipFill>
        <p:spPr>
          <a:xfrm>
            <a:off x="4826000" y="1118508"/>
            <a:ext cx="7365999" cy="4707297"/>
          </a:xfrm>
          <a:prstGeom prst="rect">
            <a:avLst/>
          </a:prstGeom>
        </p:spPr>
      </p:pic>
      <p:sp>
        <p:nvSpPr>
          <p:cNvPr id="17" name="Picture Placeholder 29">
            <a:extLst>
              <a:ext uri="{FF2B5EF4-FFF2-40B4-BE49-F238E27FC236}">
                <a16:creationId xmlns:a16="http://schemas.microsoft.com/office/drawing/2014/main" id="{D11D5E6F-BED0-49D3-A08C-6955403AB408}"/>
              </a:ext>
            </a:extLst>
          </p:cNvPr>
          <p:cNvSpPr>
            <a:spLocks noGrp="1"/>
          </p:cNvSpPr>
          <p:nvPr>
            <p:ph type="pic" sz="quarter" idx="13"/>
          </p:nvPr>
        </p:nvSpPr>
        <p:spPr>
          <a:xfrm>
            <a:off x="6457060" y="1422399"/>
            <a:ext cx="5734939" cy="3793067"/>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682973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se Cas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A94320A-8735-4A98-A0BD-8F87FF361354}"/>
              </a:ext>
            </a:extLst>
          </p:cNvPr>
          <p:cNvSpPr>
            <a:spLocks noGrp="1"/>
          </p:cNvSpPr>
          <p:nvPr>
            <p:ph type="body" sz="quarter" idx="11"/>
          </p:nvPr>
        </p:nvSpPr>
        <p:spPr>
          <a:xfrm>
            <a:off x="392733" y="1904724"/>
            <a:ext cx="3746500" cy="1058863"/>
          </a:xfrm>
        </p:spPr>
        <p:txBody>
          <a:bodyPr/>
          <a:lstStyle>
            <a:lvl1pPr>
              <a:spcBef>
                <a:spcPts val="0"/>
              </a:spcBef>
              <a:buClr>
                <a:schemeClr val="accent1"/>
              </a:buClr>
              <a:defRPr sz="1600">
                <a:solidFill>
                  <a:srgbClr val="414241"/>
                </a:solidFill>
              </a:defRPr>
            </a:lvl1pPr>
            <a:lvl2pPr>
              <a:spcBef>
                <a:spcPts val="0"/>
              </a:spcBef>
              <a:buClr>
                <a:schemeClr val="accent1"/>
              </a:buClr>
              <a:defRPr sz="1400">
                <a:solidFill>
                  <a:srgbClr val="414241"/>
                </a:solidFill>
              </a:defRPr>
            </a:lvl2pPr>
            <a:lvl3pPr>
              <a:spcBef>
                <a:spcPts val="0"/>
              </a:spcBef>
              <a:buClr>
                <a:schemeClr val="accent1"/>
              </a:buClr>
              <a:defRPr sz="1200">
                <a:solidFill>
                  <a:srgbClr val="414241"/>
                </a:solidFill>
              </a:defRPr>
            </a:lvl3pPr>
            <a:lvl4pPr>
              <a:spcBef>
                <a:spcPts val="0"/>
              </a:spcBef>
              <a:buClr>
                <a:schemeClr val="accent1"/>
              </a:buClr>
              <a:defRPr sz="1100">
                <a:solidFill>
                  <a:srgbClr val="414241"/>
                </a:solidFill>
              </a:defRPr>
            </a:lvl4pPr>
            <a:lvl5pPr>
              <a:spcBef>
                <a:spcPts val="0"/>
              </a:spcBef>
              <a:buClr>
                <a:schemeClr val="accent1"/>
              </a:buClr>
              <a:defRPr sz="1100">
                <a:solidFill>
                  <a:srgbClr val="41424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BBE2902-497E-49B7-9F71-8348AA18F6BD}"/>
              </a:ext>
            </a:extLst>
          </p:cNvPr>
          <p:cNvSpPr>
            <a:spLocks noGrp="1"/>
          </p:cNvSpPr>
          <p:nvPr>
            <p:ph type="body" sz="quarter" idx="10"/>
          </p:nvPr>
        </p:nvSpPr>
        <p:spPr>
          <a:xfrm>
            <a:off x="396523" y="1109386"/>
            <a:ext cx="5137250" cy="673928"/>
          </a:xfrm>
        </p:spPr>
        <p:txBody>
          <a:bodyPr/>
          <a:lstStyle>
            <a:lvl1pPr marL="0" indent="0">
              <a:buNone/>
              <a:defRPr sz="3600">
                <a:solidFill>
                  <a:srgbClr val="414241"/>
                </a:solidFill>
                <a:latin typeface="+mj-lt"/>
              </a:defRPr>
            </a:lvl1pPr>
          </a:lstStyle>
          <a:p>
            <a:pPr lvl="0"/>
            <a:r>
              <a:rPr lang="en-US" dirty="0"/>
              <a:t>Edit Master text styles</a:t>
            </a:r>
          </a:p>
        </p:txBody>
      </p:sp>
      <p:sp>
        <p:nvSpPr>
          <p:cNvPr id="113" name="Text Placeholder 7">
            <a:extLst>
              <a:ext uri="{FF2B5EF4-FFF2-40B4-BE49-F238E27FC236}">
                <a16:creationId xmlns:a16="http://schemas.microsoft.com/office/drawing/2014/main" id="{144847CD-2347-F749-A224-57572DC39425}"/>
              </a:ext>
            </a:extLst>
          </p:cNvPr>
          <p:cNvSpPr txBox="1">
            <a:spLocks/>
          </p:cNvSpPr>
          <p:nvPr userDrawn="1"/>
        </p:nvSpPr>
        <p:spPr>
          <a:xfrm>
            <a:off x="743532" y="6492203"/>
            <a:ext cx="2152394" cy="151484"/>
          </a:xfrm>
          <a:prstGeom prst="rect">
            <a:avLst/>
          </a:prstGeom>
        </p:spPr>
        <p:txBody>
          <a:bodyPr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b="0" i="0" baseline="0" dirty="0">
                <a:solidFill>
                  <a:schemeClr val="tx2"/>
                </a:solidFill>
                <a:latin typeface="Arial" charset="0"/>
                <a:ea typeface="Arial" charset="0"/>
                <a:cs typeface="Arial" charset="0"/>
              </a:rPr>
              <a:t>© 2018 SYMMONS, INC.</a:t>
            </a:r>
            <a:endParaRPr lang="en-US" sz="900" b="0" i="0" dirty="0">
              <a:solidFill>
                <a:schemeClr val="tx2"/>
              </a:solidFill>
              <a:latin typeface="Arial" charset="0"/>
              <a:ea typeface="Arial" charset="0"/>
              <a:cs typeface="Arial" charset="0"/>
            </a:endParaRPr>
          </a:p>
        </p:txBody>
      </p:sp>
      <p:cxnSp>
        <p:nvCxnSpPr>
          <p:cNvPr id="114" name="Straight Connector 113">
            <a:extLst>
              <a:ext uri="{FF2B5EF4-FFF2-40B4-BE49-F238E27FC236}">
                <a16:creationId xmlns:a16="http://schemas.microsoft.com/office/drawing/2014/main" id="{EBFA31C1-CAF8-F74D-874F-CE063E90BC05}"/>
              </a:ext>
            </a:extLst>
          </p:cNvPr>
          <p:cNvCxnSpPr/>
          <p:nvPr userDrawn="1"/>
        </p:nvCxnSpPr>
        <p:spPr>
          <a:xfrm>
            <a:off x="632498" y="6465093"/>
            <a:ext cx="0" cy="178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 name="Text Placeholder 2">
            <a:extLst>
              <a:ext uri="{FF2B5EF4-FFF2-40B4-BE49-F238E27FC236}">
                <a16:creationId xmlns:a16="http://schemas.microsoft.com/office/drawing/2014/main" id="{AADE22CB-D1D1-AA41-B3F7-462EC774D9C3}"/>
              </a:ext>
            </a:extLst>
          </p:cNvPr>
          <p:cNvSpPr txBox="1">
            <a:spLocks/>
          </p:cNvSpPr>
          <p:nvPr userDrawn="1"/>
        </p:nvSpPr>
        <p:spPr>
          <a:xfrm>
            <a:off x="247990" y="6392526"/>
            <a:ext cx="424076" cy="3508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9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fld id="{458826B1-7002-4565-B883-2F72735206FA}" type="slidenum">
              <a:rPr lang="en-US" sz="900" b="0" i="0" smtClean="0">
                <a:solidFill>
                  <a:schemeClr val="tx2"/>
                </a:solidFill>
                <a:latin typeface="Arial" charset="0"/>
                <a:ea typeface="Arial" charset="0"/>
                <a:cs typeface="Arial" charset="0"/>
              </a:rPr>
              <a:pPr lvl="1"/>
              <a:t>‹#›</a:t>
            </a:fld>
            <a:endParaRPr lang="en-US" sz="900" b="0" i="0" dirty="0">
              <a:solidFill>
                <a:schemeClr val="tx2"/>
              </a:solidFill>
              <a:latin typeface="Arial" charset="0"/>
              <a:ea typeface="Arial" charset="0"/>
              <a:cs typeface="Arial" charset="0"/>
            </a:endParaRPr>
          </a:p>
        </p:txBody>
      </p:sp>
      <p:pic>
        <p:nvPicPr>
          <p:cNvPr id="116" name="Picture 115">
            <a:extLst>
              <a:ext uri="{FF2B5EF4-FFF2-40B4-BE49-F238E27FC236}">
                <a16:creationId xmlns:a16="http://schemas.microsoft.com/office/drawing/2014/main" id="{CEE0E87D-8BDB-3940-A661-9B9961AB7C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2630" y="6280523"/>
            <a:ext cx="1029302" cy="437938"/>
          </a:xfrm>
          <a:prstGeom prst="rect">
            <a:avLst/>
          </a:prstGeom>
        </p:spPr>
      </p:pic>
      <p:sp>
        <p:nvSpPr>
          <p:cNvPr id="222" name="Rectangle 221">
            <a:extLst>
              <a:ext uri="{FF2B5EF4-FFF2-40B4-BE49-F238E27FC236}">
                <a16:creationId xmlns:a16="http://schemas.microsoft.com/office/drawing/2014/main" id="{B322F591-712F-7048-93FA-AFE31EAAD8B6}"/>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Rounded Rectangle 33">
            <a:extLst>
              <a:ext uri="{FF2B5EF4-FFF2-40B4-BE49-F238E27FC236}">
                <a16:creationId xmlns:a16="http://schemas.microsoft.com/office/drawing/2014/main" id="{CE32085A-7DA5-45A0-B4C0-0263A2F836C3}"/>
              </a:ext>
            </a:extLst>
          </p:cNvPr>
          <p:cNvSpPr/>
          <p:nvPr userDrawn="1"/>
        </p:nvSpPr>
        <p:spPr>
          <a:xfrm>
            <a:off x="-257116" y="3677603"/>
            <a:ext cx="4829115" cy="2061717"/>
          </a:xfrm>
          <a:prstGeom prst="roundRect">
            <a:avLst>
              <a:gd name="adj" fmla="val 15623"/>
            </a:avLst>
          </a:prstGeom>
          <a:solidFill>
            <a:schemeClr val="tx2">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94F3F805-757E-4A45-8DC9-DD6EF350A54B}"/>
              </a:ext>
            </a:extLst>
          </p:cNvPr>
          <p:cNvGraphicFramePr/>
          <p:nvPr userDrawn="1"/>
        </p:nvGraphicFramePr>
        <p:xfrm>
          <a:off x="148354" y="-137867"/>
          <a:ext cx="6253247" cy="650866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6366BCAA-3B4A-4E4D-AAAD-F35A112BFF61}"/>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DB6E7431-6CD3-4B7A-B2C4-486A70C8F2BA}"/>
              </a:ext>
            </a:extLst>
          </p:cNvPr>
          <p:cNvSpPr>
            <a:spLocks noGrp="1"/>
          </p:cNvSpPr>
          <p:nvPr>
            <p:ph type="body" sz="quarter" idx="12"/>
          </p:nvPr>
        </p:nvSpPr>
        <p:spPr>
          <a:xfrm>
            <a:off x="396523" y="3853761"/>
            <a:ext cx="3742710" cy="1704975"/>
          </a:xfrm>
        </p:spPr>
        <p:txBody>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pic>
        <p:nvPicPr>
          <p:cNvPr id="16" name="Picture 15">
            <a:extLst>
              <a:ext uri="{FF2B5EF4-FFF2-40B4-BE49-F238E27FC236}">
                <a16:creationId xmlns:a16="http://schemas.microsoft.com/office/drawing/2014/main" id="{FA5AB621-1A9C-4954-9FF7-AED0E78741F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4342"/>
          <a:stretch/>
        </p:blipFill>
        <p:spPr>
          <a:xfrm>
            <a:off x="4826000" y="1479423"/>
            <a:ext cx="7365999" cy="4707297"/>
          </a:xfrm>
          <a:prstGeom prst="rect">
            <a:avLst/>
          </a:prstGeom>
        </p:spPr>
      </p:pic>
      <p:sp>
        <p:nvSpPr>
          <p:cNvPr id="17" name="Picture Placeholder 29">
            <a:extLst>
              <a:ext uri="{FF2B5EF4-FFF2-40B4-BE49-F238E27FC236}">
                <a16:creationId xmlns:a16="http://schemas.microsoft.com/office/drawing/2014/main" id="{D11D5E6F-BED0-49D3-A08C-6955403AB408}"/>
              </a:ext>
            </a:extLst>
          </p:cNvPr>
          <p:cNvSpPr>
            <a:spLocks noGrp="1"/>
          </p:cNvSpPr>
          <p:nvPr>
            <p:ph type="pic" sz="quarter" idx="13"/>
          </p:nvPr>
        </p:nvSpPr>
        <p:spPr>
          <a:xfrm>
            <a:off x="6457060" y="1783314"/>
            <a:ext cx="5734939" cy="3793067"/>
          </a:xfrm>
        </p:spPr>
        <p:txBody>
          <a:bodyPr/>
          <a:lstStyle/>
          <a:p>
            <a:endParaRPr lang="en-US"/>
          </a:p>
        </p:txBody>
      </p:sp>
    </p:spTree>
    <p:extLst>
      <p:ext uri="{BB962C8B-B14F-4D97-AF65-F5344CB8AC3E}">
        <p14:creationId xmlns:p14="http://schemas.microsoft.com/office/powerpoint/2010/main" val="3354737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C60F2E-F4E2-E143-8F17-7D6687C25852}"/>
              </a:ext>
            </a:extLst>
          </p:cNvPr>
          <p:cNvSpPr/>
          <p:nvPr userDrawn="1"/>
        </p:nvSpPr>
        <p:spPr>
          <a:xfrm>
            <a:off x="0" y="0"/>
            <a:ext cx="12192000" cy="62277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1772E19-4D5D-4715-9E81-09FB245CB231}"/>
              </a:ext>
            </a:extLst>
          </p:cNvPr>
          <p:cNvSpPr>
            <a:spLocks noGrp="1"/>
          </p:cNvSpPr>
          <p:nvPr>
            <p:ph type="title"/>
          </p:nvPr>
        </p:nvSpPr>
        <p:spPr>
          <a:xfrm>
            <a:off x="389906" y="3163885"/>
            <a:ext cx="10376233" cy="928021"/>
          </a:xfrm>
        </p:spPr>
        <p:txBody>
          <a:bodyPr anchor="t">
            <a:noAutofit/>
          </a:bodyPr>
          <a:lstStyle>
            <a:lvl1pPr>
              <a:defRPr sz="4800">
                <a:solidFill>
                  <a:schemeClr val="bg1"/>
                </a:solidFill>
              </a:defRPr>
            </a:lvl1pPr>
          </a:lstStyle>
          <a:p>
            <a:r>
              <a:rPr lang="en-US" dirty="0"/>
              <a:t>Click to edit Master title style</a:t>
            </a:r>
          </a:p>
        </p:txBody>
      </p:sp>
      <p:sp>
        <p:nvSpPr>
          <p:cNvPr id="7" name="Subtitle 2">
            <a:extLst>
              <a:ext uri="{FF2B5EF4-FFF2-40B4-BE49-F238E27FC236}">
                <a16:creationId xmlns:a16="http://schemas.microsoft.com/office/drawing/2014/main" id="{52C901F1-B2CD-1443-BE40-DDE71E354666}"/>
              </a:ext>
            </a:extLst>
          </p:cNvPr>
          <p:cNvSpPr>
            <a:spLocks noGrp="1"/>
          </p:cNvSpPr>
          <p:nvPr>
            <p:ph type="subTitle" idx="1"/>
          </p:nvPr>
        </p:nvSpPr>
        <p:spPr>
          <a:xfrm>
            <a:off x="389907" y="4242206"/>
            <a:ext cx="10376232" cy="77737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3" name="Text Placeholder 7">
            <a:extLst>
              <a:ext uri="{FF2B5EF4-FFF2-40B4-BE49-F238E27FC236}">
                <a16:creationId xmlns:a16="http://schemas.microsoft.com/office/drawing/2014/main" id="{144847CD-2347-F749-A224-57572DC39425}"/>
              </a:ext>
            </a:extLst>
          </p:cNvPr>
          <p:cNvSpPr txBox="1">
            <a:spLocks/>
          </p:cNvSpPr>
          <p:nvPr userDrawn="1"/>
        </p:nvSpPr>
        <p:spPr>
          <a:xfrm>
            <a:off x="743532" y="6492203"/>
            <a:ext cx="2152394" cy="151484"/>
          </a:xfrm>
          <a:prstGeom prst="rect">
            <a:avLst/>
          </a:prstGeom>
        </p:spPr>
        <p:txBody>
          <a:bodyPr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b="0" i="0" baseline="0" dirty="0">
                <a:solidFill>
                  <a:schemeClr val="tx2"/>
                </a:solidFill>
                <a:latin typeface="Arial" charset="0"/>
                <a:ea typeface="Arial" charset="0"/>
                <a:cs typeface="Arial" charset="0"/>
              </a:rPr>
              <a:t>© 2018 SYMMONS, INC.</a:t>
            </a:r>
            <a:endParaRPr lang="en-US" sz="900" b="0" i="0" dirty="0">
              <a:solidFill>
                <a:schemeClr val="tx2"/>
              </a:solidFill>
              <a:latin typeface="Arial" charset="0"/>
              <a:ea typeface="Arial" charset="0"/>
              <a:cs typeface="Arial" charset="0"/>
            </a:endParaRPr>
          </a:p>
        </p:txBody>
      </p:sp>
      <p:cxnSp>
        <p:nvCxnSpPr>
          <p:cNvPr id="114" name="Straight Connector 113">
            <a:extLst>
              <a:ext uri="{FF2B5EF4-FFF2-40B4-BE49-F238E27FC236}">
                <a16:creationId xmlns:a16="http://schemas.microsoft.com/office/drawing/2014/main" id="{EBFA31C1-CAF8-F74D-874F-CE063E90BC05}"/>
              </a:ext>
            </a:extLst>
          </p:cNvPr>
          <p:cNvCxnSpPr/>
          <p:nvPr userDrawn="1"/>
        </p:nvCxnSpPr>
        <p:spPr>
          <a:xfrm>
            <a:off x="632498" y="6465093"/>
            <a:ext cx="0" cy="178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5" name="Text Placeholder 2">
            <a:extLst>
              <a:ext uri="{FF2B5EF4-FFF2-40B4-BE49-F238E27FC236}">
                <a16:creationId xmlns:a16="http://schemas.microsoft.com/office/drawing/2014/main" id="{AADE22CB-D1D1-AA41-B3F7-462EC774D9C3}"/>
              </a:ext>
            </a:extLst>
          </p:cNvPr>
          <p:cNvSpPr txBox="1">
            <a:spLocks/>
          </p:cNvSpPr>
          <p:nvPr userDrawn="1"/>
        </p:nvSpPr>
        <p:spPr>
          <a:xfrm>
            <a:off x="247990" y="6392526"/>
            <a:ext cx="424076" cy="3508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9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fld id="{458826B1-7002-4565-B883-2F72735206FA}" type="slidenum">
              <a:rPr lang="en-US" sz="900" b="0" i="0" smtClean="0">
                <a:solidFill>
                  <a:schemeClr val="tx2"/>
                </a:solidFill>
                <a:latin typeface="Arial" charset="0"/>
                <a:ea typeface="Arial" charset="0"/>
                <a:cs typeface="Arial" charset="0"/>
              </a:rPr>
              <a:pPr lvl="1"/>
              <a:t>‹#›</a:t>
            </a:fld>
            <a:endParaRPr lang="en-US" sz="900" b="0" i="0" dirty="0">
              <a:solidFill>
                <a:schemeClr val="tx2"/>
              </a:solidFill>
              <a:latin typeface="Arial" charset="0"/>
              <a:ea typeface="Arial" charset="0"/>
              <a:cs typeface="Arial" charset="0"/>
            </a:endParaRPr>
          </a:p>
        </p:txBody>
      </p:sp>
      <p:pic>
        <p:nvPicPr>
          <p:cNvPr id="116" name="Picture 115">
            <a:extLst>
              <a:ext uri="{FF2B5EF4-FFF2-40B4-BE49-F238E27FC236}">
                <a16:creationId xmlns:a16="http://schemas.microsoft.com/office/drawing/2014/main" id="{CEE0E87D-8BDB-3940-A661-9B9961AB7C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2630" y="6280523"/>
            <a:ext cx="1029302" cy="437938"/>
          </a:xfrm>
          <a:prstGeom prst="rect">
            <a:avLst/>
          </a:prstGeom>
        </p:spPr>
      </p:pic>
      <p:sp>
        <p:nvSpPr>
          <p:cNvPr id="222" name="Rectangle 221">
            <a:extLst>
              <a:ext uri="{FF2B5EF4-FFF2-40B4-BE49-F238E27FC236}">
                <a16:creationId xmlns:a16="http://schemas.microsoft.com/office/drawing/2014/main" id="{B322F591-712F-7048-93FA-AFE31EAAD8B6}"/>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29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EEA17E-ECF9-6A4B-B36A-95FB3F295361}"/>
              </a:ext>
            </a:extLst>
          </p:cNvPr>
          <p:cNvSpPr/>
          <p:nvPr userDrawn="1"/>
        </p:nvSpPr>
        <p:spPr>
          <a:xfrm>
            <a:off x="0" y="0"/>
            <a:ext cx="12192000" cy="62277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Text Placeholder 7"/>
          <p:cNvSpPr>
            <a:spLocks noGrp="1"/>
          </p:cNvSpPr>
          <p:nvPr>
            <p:ph type="body" sz="quarter" idx="10" hasCustomPrompt="1"/>
          </p:nvPr>
        </p:nvSpPr>
        <p:spPr>
          <a:xfrm>
            <a:off x="389906" y="3113864"/>
            <a:ext cx="3843337" cy="914400"/>
          </a:xfrm>
        </p:spPr>
        <p:txBody>
          <a:bodyPr/>
          <a:lstStyle>
            <a:lvl1pPr marL="0" indent="0" algn="l">
              <a:buNone/>
              <a:defRPr sz="5400">
                <a:solidFill>
                  <a:schemeClr val="bg1"/>
                </a:solidFill>
              </a:defRPr>
            </a:lvl1pPr>
          </a:lstStyle>
          <a:p>
            <a:pPr lvl="0"/>
            <a:r>
              <a:rPr lang="en-US" dirty="0"/>
              <a:t>Thank You</a:t>
            </a:r>
          </a:p>
        </p:txBody>
      </p:sp>
      <p:sp>
        <p:nvSpPr>
          <p:cNvPr id="5" name="Rectangle 4">
            <a:extLst>
              <a:ext uri="{FF2B5EF4-FFF2-40B4-BE49-F238E27FC236}">
                <a16:creationId xmlns:a16="http://schemas.microsoft.com/office/drawing/2014/main" id="{94D7F991-58B4-154A-9B45-C4D62B554DE6}"/>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998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9521DFC2-FB75-1F41-9A5D-0C0C7375A89C}"/>
              </a:ext>
            </a:extLst>
          </p:cNvPr>
          <p:cNvSpPr txBox="1">
            <a:spLocks/>
          </p:cNvSpPr>
          <p:nvPr userDrawn="1"/>
        </p:nvSpPr>
        <p:spPr>
          <a:xfrm>
            <a:off x="743532" y="6492203"/>
            <a:ext cx="2152394" cy="151484"/>
          </a:xfrm>
          <a:prstGeom prst="rect">
            <a:avLst/>
          </a:prstGeom>
        </p:spPr>
        <p:txBody>
          <a:bodyPr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b="0" i="0" baseline="0" dirty="0">
                <a:solidFill>
                  <a:schemeClr val="tx2"/>
                </a:solidFill>
                <a:latin typeface="Arial" charset="0"/>
                <a:ea typeface="Arial" charset="0"/>
                <a:cs typeface="Arial" charset="0"/>
              </a:rPr>
              <a:t>© 2018 SYMMONS, INC.</a:t>
            </a:r>
            <a:endParaRPr lang="en-US" sz="900" b="0" i="0" dirty="0">
              <a:solidFill>
                <a:schemeClr val="tx2"/>
              </a:solidFill>
              <a:latin typeface="Arial" charset="0"/>
              <a:ea typeface="Arial" charset="0"/>
              <a:cs typeface="Arial" charset="0"/>
            </a:endParaRPr>
          </a:p>
        </p:txBody>
      </p:sp>
      <p:cxnSp>
        <p:nvCxnSpPr>
          <p:cNvPr id="3" name="Straight Connector 2">
            <a:extLst>
              <a:ext uri="{FF2B5EF4-FFF2-40B4-BE49-F238E27FC236}">
                <a16:creationId xmlns:a16="http://schemas.microsoft.com/office/drawing/2014/main" id="{6A873A4B-6F1C-7C4E-9738-EBA334F2B732}"/>
              </a:ext>
            </a:extLst>
          </p:cNvPr>
          <p:cNvCxnSpPr/>
          <p:nvPr userDrawn="1"/>
        </p:nvCxnSpPr>
        <p:spPr>
          <a:xfrm>
            <a:off x="632498" y="6465093"/>
            <a:ext cx="0" cy="178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E9647E71-8901-444F-B4CC-0D25ECF33029}"/>
              </a:ext>
            </a:extLst>
          </p:cNvPr>
          <p:cNvSpPr txBox="1">
            <a:spLocks/>
          </p:cNvSpPr>
          <p:nvPr userDrawn="1"/>
        </p:nvSpPr>
        <p:spPr>
          <a:xfrm>
            <a:off x="247990" y="6392526"/>
            <a:ext cx="424076" cy="3508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9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fld id="{458826B1-7002-4565-B883-2F72735206FA}" type="slidenum">
              <a:rPr lang="en-US" sz="900" b="0" i="0" smtClean="0">
                <a:solidFill>
                  <a:schemeClr val="tx2"/>
                </a:solidFill>
                <a:latin typeface="Arial" charset="0"/>
                <a:ea typeface="Arial" charset="0"/>
                <a:cs typeface="Arial" charset="0"/>
              </a:rPr>
              <a:pPr lvl="1"/>
              <a:t>‹#›</a:t>
            </a:fld>
            <a:endParaRPr lang="en-US" sz="900" b="0" i="0" dirty="0">
              <a:solidFill>
                <a:schemeClr val="tx2"/>
              </a:solidFill>
              <a:latin typeface="Arial" charset="0"/>
              <a:ea typeface="Arial" charset="0"/>
              <a:cs typeface="Arial" charset="0"/>
            </a:endParaRPr>
          </a:p>
        </p:txBody>
      </p:sp>
      <p:pic>
        <p:nvPicPr>
          <p:cNvPr id="5" name="Picture 4">
            <a:extLst>
              <a:ext uri="{FF2B5EF4-FFF2-40B4-BE49-F238E27FC236}">
                <a16:creationId xmlns:a16="http://schemas.microsoft.com/office/drawing/2014/main" id="{AECF3372-4C93-2B40-90B4-40250788007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2630" y="6280523"/>
            <a:ext cx="1029302" cy="437938"/>
          </a:xfrm>
          <a:prstGeom prst="rect">
            <a:avLst/>
          </a:prstGeom>
        </p:spPr>
      </p:pic>
    </p:spTree>
    <p:extLst>
      <p:ext uri="{BB962C8B-B14F-4D97-AF65-F5344CB8AC3E}">
        <p14:creationId xmlns:p14="http://schemas.microsoft.com/office/powerpoint/2010/main" val="3745815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idebar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5CE2-16F2-47F9-A9FD-D6BA0F7FD939}"/>
              </a:ext>
            </a:extLst>
          </p:cNvPr>
          <p:cNvSpPr>
            <a:spLocks noGrp="1"/>
          </p:cNvSpPr>
          <p:nvPr>
            <p:ph type="title"/>
          </p:nvPr>
        </p:nvSpPr>
        <p:spPr>
          <a:xfrm>
            <a:off x="316872" y="285470"/>
            <a:ext cx="5070138" cy="893307"/>
          </a:xfrm>
        </p:spPr>
        <p:txBody>
          <a:bodyPr/>
          <a:lstStyle/>
          <a:p>
            <a:r>
              <a:rPr lang="en-US"/>
              <a:t>Click to edit Master title style</a:t>
            </a:r>
          </a:p>
        </p:txBody>
      </p:sp>
      <p:sp>
        <p:nvSpPr>
          <p:cNvPr id="3" name="Rectangle 2">
            <a:extLst>
              <a:ext uri="{FF2B5EF4-FFF2-40B4-BE49-F238E27FC236}">
                <a16:creationId xmlns:a16="http://schemas.microsoft.com/office/drawing/2014/main" id="{716A724D-DDF9-4AB4-B35B-7539C0C8AA9A}"/>
              </a:ext>
            </a:extLst>
          </p:cNvPr>
          <p:cNvSpPr/>
          <p:nvPr userDrawn="1"/>
        </p:nvSpPr>
        <p:spPr>
          <a:xfrm>
            <a:off x="5856252" y="63890"/>
            <a:ext cx="6335748" cy="679410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62E85C3-C689-407F-9DE8-B8D1CB3163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12630" y="6280523"/>
            <a:ext cx="1029302" cy="437938"/>
          </a:xfrm>
          <a:prstGeom prst="rect">
            <a:avLst/>
          </a:prstGeom>
        </p:spPr>
      </p:pic>
      <p:sp>
        <p:nvSpPr>
          <p:cNvPr id="5" name="Content Placeholder 2">
            <a:extLst>
              <a:ext uri="{FF2B5EF4-FFF2-40B4-BE49-F238E27FC236}">
                <a16:creationId xmlns:a16="http://schemas.microsoft.com/office/drawing/2014/main" id="{3521B3E9-BF39-4187-A51C-DE17BA0B1B67}"/>
              </a:ext>
            </a:extLst>
          </p:cNvPr>
          <p:cNvSpPr>
            <a:spLocks noGrp="1"/>
          </p:cNvSpPr>
          <p:nvPr>
            <p:ph idx="13"/>
          </p:nvPr>
        </p:nvSpPr>
        <p:spPr>
          <a:xfrm>
            <a:off x="6284272" y="732123"/>
            <a:ext cx="5463780" cy="5171720"/>
          </a:xfrm>
        </p:spPr>
        <p:txBody>
          <a:bodyPr>
            <a:noAutofit/>
          </a:bodyPr>
          <a:lstStyle>
            <a:lvl2pPr marL="685800" indent="-228600">
              <a:buFont typeface="Helvetica" charset="0"/>
              <a:buChar char="−"/>
              <a:defRPr/>
            </a:lvl2pPr>
            <a:lvl4pPr marL="1600200" indent="-228600">
              <a:buFont typeface="Cambria" charset="0"/>
              <a:buChar cha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03F7E945-14BD-403F-8CBC-30B4AB96BAA3}"/>
              </a:ext>
            </a:extLst>
          </p:cNvPr>
          <p:cNvSpPr>
            <a:spLocks noGrp="1"/>
          </p:cNvSpPr>
          <p:nvPr>
            <p:ph type="pic" sz="quarter" idx="14"/>
          </p:nvPr>
        </p:nvSpPr>
        <p:spPr>
          <a:xfrm>
            <a:off x="317500" y="1795463"/>
            <a:ext cx="5094288" cy="4108450"/>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249998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2E19-4D5D-4715-9E81-09FB245CB231}"/>
              </a:ext>
            </a:extLst>
          </p:cNvPr>
          <p:cNvSpPr>
            <a:spLocks noGrp="1"/>
          </p:cNvSpPr>
          <p:nvPr>
            <p:ph type="title"/>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FB3A87EA-E60C-4401-B847-D8813B37B79C}"/>
              </a:ext>
            </a:extLst>
          </p:cNvPr>
          <p:cNvSpPr>
            <a:spLocks noGrp="1"/>
          </p:cNvSpPr>
          <p:nvPr>
            <p:ph idx="1"/>
          </p:nvPr>
        </p:nvSpPr>
        <p:spPr/>
        <p:txBody>
          <a:bodyPr>
            <a:noAutofit/>
          </a:bodyPr>
          <a:lstStyle>
            <a:lvl2pPr marL="685800" indent="-228600">
              <a:buFont typeface="Helvetica" charset="0"/>
              <a:buChar char="−"/>
              <a:defRPr/>
            </a:lvl2pPr>
            <a:lvl4pPr marL="1600200" indent="-228600">
              <a:buFont typeface="Cambria"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846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B3A87EA-E60C-4401-B847-D8813B37B79C}"/>
              </a:ext>
            </a:extLst>
          </p:cNvPr>
          <p:cNvSpPr>
            <a:spLocks noGrp="1"/>
          </p:cNvSpPr>
          <p:nvPr>
            <p:ph idx="12"/>
          </p:nvPr>
        </p:nvSpPr>
        <p:spPr>
          <a:xfrm>
            <a:off x="316871" y="1746985"/>
            <a:ext cx="11525061" cy="4429978"/>
          </a:xfrm>
        </p:spPr>
        <p:txBody>
          <a:bodyPr>
            <a:noAutofit/>
          </a:bodyPr>
          <a:lstStyle>
            <a:lvl2pPr marL="685800" indent="-228600">
              <a:buFont typeface="Helvetica" charset="0"/>
              <a:buChar char="−"/>
              <a:defRPr/>
            </a:lvl2pPr>
            <a:lvl4pPr marL="1600200" indent="-228600">
              <a:buFont typeface="Cambria"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6" name="Text Placeholder 3">
            <a:extLst>
              <a:ext uri="{FF2B5EF4-FFF2-40B4-BE49-F238E27FC236}">
                <a16:creationId xmlns:a16="http://schemas.microsoft.com/office/drawing/2014/main" id="{274535E8-862A-4AC7-B359-0F4E84A53C04}"/>
              </a:ext>
            </a:extLst>
          </p:cNvPr>
          <p:cNvSpPr>
            <a:spLocks noGrp="1"/>
          </p:cNvSpPr>
          <p:nvPr>
            <p:ph type="body" sz="quarter" idx="11" hasCustomPrompt="1"/>
          </p:nvPr>
        </p:nvSpPr>
        <p:spPr>
          <a:xfrm>
            <a:off x="317500" y="1189450"/>
            <a:ext cx="11523663" cy="366713"/>
          </a:xfrm>
        </p:spPr>
        <p:txBody>
          <a:bodyPr anchor="ctr">
            <a:noAutofit/>
          </a:bodyPr>
          <a:lstStyle>
            <a:lvl1pPr marL="0" indent="0">
              <a:buNone/>
              <a:defRPr sz="1800" cap="all"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14674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52060" y="1808924"/>
            <a:ext cx="3764576" cy="74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4231524" y="1808924"/>
            <a:ext cx="3764576" cy="74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18B6C1-CFF7-423B-99A1-6E70B2C41328}"/>
              </a:ext>
            </a:extLst>
          </p:cNvPr>
          <p:cNvSpPr/>
          <p:nvPr userDrawn="1"/>
        </p:nvSpPr>
        <p:spPr>
          <a:xfrm>
            <a:off x="8108562" y="1808924"/>
            <a:ext cx="3764576" cy="74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3761"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4224003"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02456E7-3D86-4772-8976-DAA580D37EBC}"/>
              </a:ext>
            </a:extLst>
          </p:cNvPr>
          <p:cNvSpPr/>
          <p:nvPr userDrawn="1"/>
        </p:nvSpPr>
        <p:spPr>
          <a:xfrm>
            <a:off x="8104246"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02081"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4382323"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F4793B23-6EED-4438-97B0-BA3C624B145F}"/>
              </a:ext>
            </a:extLst>
          </p:cNvPr>
          <p:cNvSpPr>
            <a:spLocks noGrp="1"/>
          </p:cNvSpPr>
          <p:nvPr>
            <p:ph idx="14"/>
          </p:nvPr>
        </p:nvSpPr>
        <p:spPr>
          <a:xfrm>
            <a:off x="8262566"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02081" y="1921624"/>
            <a:ext cx="3447935" cy="510594"/>
          </a:xfrm>
        </p:spPr>
        <p:txBody>
          <a:bodyPr anchor="ctr"/>
          <a:lstStyle>
            <a:lvl1pPr marL="0" indent="0" algn="ctr">
              <a:buNone/>
              <a:defRPr sz="2000" b="1">
                <a:solidFill>
                  <a:schemeClr val="bg1"/>
                </a:solidFill>
              </a:defRPr>
            </a:lvl1pPr>
          </a:lstStyle>
          <a:p>
            <a:pPr lvl="0"/>
            <a:r>
              <a:rPr lang="en-US" dirty="0"/>
              <a:t>SECTION 1</a:t>
            </a:r>
          </a:p>
        </p:txBody>
      </p:sp>
      <p:sp>
        <p:nvSpPr>
          <p:cNvPr id="17"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4389844" y="1921624"/>
            <a:ext cx="3447935" cy="510594"/>
          </a:xfrm>
        </p:spPr>
        <p:txBody>
          <a:bodyPr anchor="ctr"/>
          <a:lstStyle>
            <a:lvl1pPr marL="0" indent="0" algn="ctr">
              <a:buNone/>
              <a:defRPr sz="2000" b="1">
                <a:solidFill>
                  <a:schemeClr val="bg1"/>
                </a:solidFill>
              </a:defRPr>
            </a:lvl1pPr>
          </a:lstStyle>
          <a:p>
            <a:pPr lvl="0"/>
            <a:r>
              <a:rPr lang="en-US" dirty="0"/>
              <a:t>SECTION 2</a:t>
            </a:r>
          </a:p>
        </p:txBody>
      </p:sp>
      <p:sp>
        <p:nvSpPr>
          <p:cNvPr id="18" name="Text Placeholder 15">
            <a:extLst>
              <a:ext uri="{FF2B5EF4-FFF2-40B4-BE49-F238E27FC236}">
                <a16:creationId xmlns:a16="http://schemas.microsoft.com/office/drawing/2014/main" id="{41ADBCE5-FA61-43C0-81DA-6E1BBAEC585A}"/>
              </a:ext>
            </a:extLst>
          </p:cNvPr>
          <p:cNvSpPr>
            <a:spLocks noGrp="1"/>
          </p:cNvSpPr>
          <p:nvPr>
            <p:ph type="body" sz="quarter" idx="17" hasCustomPrompt="1"/>
          </p:nvPr>
        </p:nvSpPr>
        <p:spPr>
          <a:xfrm>
            <a:off x="8272858" y="1921624"/>
            <a:ext cx="3447935" cy="510594"/>
          </a:xfrm>
        </p:spPr>
        <p:txBody>
          <a:bodyPr anchor="ctr"/>
          <a:lstStyle>
            <a:lvl1pPr marL="0" indent="0" algn="ctr">
              <a:buNone/>
              <a:defRPr sz="2000" b="1">
                <a:solidFill>
                  <a:schemeClr val="bg1"/>
                </a:solidFill>
              </a:defRPr>
            </a:lvl1pPr>
          </a:lstStyle>
          <a:p>
            <a:pPr lvl="0"/>
            <a:r>
              <a:rPr lang="en-US"/>
              <a:t>SECTION 3</a:t>
            </a:r>
            <a:endParaRPr lang="en-US" dirty="0"/>
          </a:p>
        </p:txBody>
      </p:sp>
    </p:spTree>
    <p:extLst>
      <p:ext uri="{BB962C8B-B14F-4D97-AF65-F5344CB8AC3E}">
        <p14:creationId xmlns:p14="http://schemas.microsoft.com/office/powerpoint/2010/main" val="354400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ox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52060" y="1808924"/>
            <a:ext cx="3764576" cy="74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4231524" y="1808924"/>
            <a:ext cx="3764576" cy="7495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18B6C1-CFF7-423B-99A1-6E70B2C41328}"/>
              </a:ext>
            </a:extLst>
          </p:cNvPr>
          <p:cNvSpPr/>
          <p:nvPr userDrawn="1"/>
        </p:nvSpPr>
        <p:spPr>
          <a:xfrm>
            <a:off x="8108562" y="1808924"/>
            <a:ext cx="3764576" cy="74956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3761"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4224003"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02456E7-3D86-4772-8976-DAA580D37EBC}"/>
              </a:ext>
            </a:extLst>
          </p:cNvPr>
          <p:cNvSpPr/>
          <p:nvPr userDrawn="1"/>
        </p:nvSpPr>
        <p:spPr>
          <a:xfrm>
            <a:off x="8104246"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02081"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4382323"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F4793B23-6EED-4438-97B0-BA3C624B145F}"/>
              </a:ext>
            </a:extLst>
          </p:cNvPr>
          <p:cNvSpPr>
            <a:spLocks noGrp="1"/>
          </p:cNvSpPr>
          <p:nvPr>
            <p:ph idx="14"/>
          </p:nvPr>
        </p:nvSpPr>
        <p:spPr>
          <a:xfrm>
            <a:off x="8262566"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02081" y="1921624"/>
            <a:ext cx="3447935" cy="510594"/>
          </a:xfrm>
        </p:spPr>
        <p:txBody>
          <a:bodyPr anchor="ctr"/>
          <a:lstStyle>
            <a:lvl1pPr marL="0" indent="0" algn="ctr">
              <a:buNone/>
              <a:defRPr sz="2000" b="1">
                <a:solidFill>
                  <a:schemeClr val="bg1"/>
                </a:solidFill>
              </a:defRPr>
            </a:lvl1pPr>
          </a:lstStyle>
          <a:p>
            <a:pPr lvl="0"/>
            <a:r>
              <a:rPr lang="en-US" dirty="0"/>
              <a:t>SECTION 1</a:t>
            </a:r>
          </a:p>
        </p:txBody>
      </p:sp>
      <p:sp>
        <p:nvSpPr>
          <p:cNvPr id="19"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4389844" y="1921624"/>
            <a:ext cx="3447935" cy="510594"/>
          </a:xfrm>
        </p:spPr>
        <p:txBody>
          <a:bodyPr anchor="ctr"/>
          <a:lstStyle>
            <a:lvl1pPr marL="0" indent="0" algn="ctr">
              <a:buNone/>
              <a:defRPr sz="2000" b="1">
                <a:solidFill>
                  <a:schemeClr val="bg1"/>
                </a:solidFill>
              </a:defRPr>
            </a:lvl1pPr>
          </a:lstStyle>
          <a:p>
            <a:pPr lvl="0"/>
            <a:r>
              <a:rPr lang="en-US" dirty="0"/>
              <a:t>SECTION 2</a:t>
            </a:r>
          </a:p>
        </p:txBody>
      </p:sp>
      <p:sp>
        <p:nvSpPr>
          <p:cNvPr id="20" name="Text Placeholder 15">
            <a:extLst>
              <a:ext uri="{FF2B5EF4-FFF2-40B4-BE49-F238E27FC236}">
                <a16:creationId xmlns:a16="http://schemas.microsoft.com/office/drawing/2014/main" id="{41ADBCE5-FA61-43C0-81DA-6E1BBAEC585A}"/>
              </a:ext>
            </a:extLst>
          </p:cNvPr>
          <p:cNvSpPr>
            <a:spLocks noGrp="1"/>
          </p:cNvSpPr>
          <p:nvPr>
            <p:ph type="body" sz="quarter" idx="17" hasCustomPrompt="1"/>
          </p:nvPr>
        </p:nvSpPr>
        <p:spPr>
          <a:xfrm>
            <a:off x="8272858" y="1921624"/>
            <a:ext cx="3447935" cy="510594"/>
          </a:xfrm>
        </p:spPr>
        <p:txBody>
          <a:bodyPr anchor="ctr"/>
          <a:lstStyle>
            <a:lvl1pPr marL="0" indent="0" algn="ctr">
              <a:buNone/>
              <a:defRPr sz="2000" b="1">
                <a:solidFill>
                  <a:schemeClr val="bg1"/>
                </a:solidFill>
              </a:defRPr>
            </a:lvl1pPr>
          </a:lstStyle>
          <a:p>
            <a:pPr lvl="0"/>
            <a:r>
              <a:rPr lang="en-US"/>
              <a:t>SECTION 3</a:t>
            </a:r>
            <a:endParaRPr lang="en-US" dirty="0"/>
          </a:p>
        </p:txBody>
      </p:sp>
    </p:spTree>
    <p:extLst>
      <p:ext uri="{BB962C8B-B14F-4D97-AF65-F5344CB8AC3E}">
        <p14:creationId xmlns:p14="http://schemas.microsoft.com/office/powerpoint/2010/main" val="36992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x Content_Produ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8CC-5668-4185-85D7-A3DEAA0E6CF9}"/>
              </a:ext>
            </a:extLst>
          </p:cNvPr>
          <p:cNvSpPr>
            <a:spLocks noGrp="1"/>
          </p:cNvSpPr>
          <p:nvPr>
            <p:ph type="title"/>
          </p:nvPr>
        </p:nvSpPr>
        <p:spPr/>
        <p:txBody>
          <a:bodyPr>
            <a:noAutofit/>
          </a:bodyPr>
          <a:lstStyle/>
          <a:p>
            <a:r>
              <a:rPr lang="en-US" dirty="0"/>
              <a:t>Click to edit Master title style</a:t>
            </a:r>
          </a:p>
        </p:txBody>
      </p:sp>
      <p:sp>
        <p:nvSpPr>
          <p:cNvPr id="3" name="Rectangle 2">
            <a:extLst>
              <a:ext uri="{FF2B5EF4-FFF2-40B4-BE49-F238E27FC236}">
                <a16:creationId xmlns:a16="http://schemas.microsoft.com/office/drawing/2014/main" id="{61B3FF00-0C46-4B5C-B036-99C1B5B1CF82}"/>
              </a:ext>
            </a:extLst>
          </p:cNvPr>
          <p:cNvSpPr/>
          <p:nvPr userDrawn="1"/>
        </p:nvSpPr>
        <p:spPr>
          <a:xfrm>
            <a:off x="352060" y="1808924"/>
            <a:ext cx="3764576" cy="7495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B77093E-64D1-42D5-A593-3DD78B42A5AA}"/>
              </a:ext>
            </a:extLst>
          </p:cNvPr>
          <p:cNvSpPr/>
          <p:nvPr userDrawn="1"/>
        </p:nvSpPr>
        <p:spPr>
          <a:xfrm>
            <a:off x="4231524" y="1808924"/>
            <a:ext cx="3764576" cy="7495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18B6C1-CFF7-423B-99A1-6E70B2C41328}"/>
              </a:ext>
            </a:extLst>
          </p:cNvPr>
          <p:cNvSpPr/>
          <p:nvPr userDrawn="1"/>
        </p:nvSpPr>
        <p:spPr>
          <a:xfrm>
            <a:off x="8108562" y="1808924"/>
            <a:ext cx="3764576" cy="7495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ADBC408-35CE-4620-B901-3F0FACF61136}"/>
              </a:ext>
            </a:extLst>
          </p:cNvPr>
          <p:cNvSpPr/>
          <p:nvPr userDrawn="1"/>
        </p:nvSpPr>
        <p:spPr>
          <a:xfrm>
            <a:off x="343761"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55651-0591-4124-8E49-E9E198FAA59F}"/>
              </a:ext>
            </a:extLst>
          </p:cNvPr>
          <p:cNvSpPr/>
          <p:nvPr userDrawn="1"/>
        </p:nvSpPr>
        <p:spPr>
          <a:xfrm>
            <a:off x="4224003"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02456E7-3D86-4772-8976-DAA580D37EBC}"/>
              </a:ext>
            </a:extLst>
          </p:cNvPr>
          <p:cNvSpPr/>
          <p:nvPr userDrawn="1"/>
        </p:nvSpPr>
        <p:spPr>
          <a:xfrm>
            <a:off x="8104246" y="1808924"/>
            <a:ext cx="3764576" cy="358953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9D1A4D2B-70CE-488D-9636-7C76A68249C7}"/>
              </a:ext>
            </a:extLst>
          </p:cNvPr>
          <p:cNvSpPr>
            <a:spLocks noGrp="1"/>
          </p:cNvSpPr>
          <p:nvPr>
            <p:ph idx="12"/>
          </p:nvPr>
        </p:nvSpPr>
        <p:spPr>
          <a:xfrm>
            <a:off x="502081"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3B99FF-1CE2-42FE-B485-74F832AE097D}"/>
              </a:ext>
            </a:extLst>
          </p:cNvPr>
          <p:cNvSpPr>
            <a:spLocks noGrp="1"/>
          </p:cNvSpPr>
          <p:nvPr>
            <p:ph idx="13"/>
          </p:nvPr>
        </p:nvSpPr>
        <p:spPr>
          <a:xfrm>
            <a:off x="4382323"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F4793B23-6EED-4438-97B0-BA3C624B145F}"/>
              </a:ext>
            </a:extLst>
          </p:cNvPr>
          <p:cNvSpPr>
            <a:spLocks noGrp="1"/>
          </p:cNvSpPr>
          <p:nvPr>
            <p:ph idx="14"/>
          </p:nvPr>
        </p:nvSpPr>
        <p:spPr>
          <a:xfrm>
            <a:off x="8262566" y="2862357"/>
            <a:ext cx="3447935" cy="2232231"/>
          </a:xfrm>
        </p:spPr>
        <p:txBody>
          <a:bodyPr>
            <a:noAutofit/>
          </a:bodyPr>
          <a:lstStyle>
            <a:lvl1pPr>
              <a:defRPr sz="2000"/>
            </a:lvl1pPr>
            <a:lvl2pPr marL="685800" indent="-228600">
              <a:buFont typeface="Helvetica" charset="0"/>
              <a:buChar char="−"/>
              <a:defRPr sz="1800"/>
            </a:lvl2pPr>
            <a:lvl3pPr>
              <a:defRPr sz="1600"/>
            </a:lvl3pPr>
            <a:lvl4pPr marL="1600200" indent="-228600">
              <a:buFont typeface="Cambria"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a:extLst>
              <a:ext uri="{FF2B5EF4-FFF2-40B4-BE49-F238E27FC236}">
                <a16:creationId xmlns:a16="http://schemas.microsoft.com/office/drawing/2014/main" id="{FA967C85-6B9F-443A-92A4-0BFEBAD6B6CD}"/>
              </a:ext>
            </a:extLst>
          </p:cNvPr>
          <p:cNvSpPr>
            <a:spLocks noGrp="1"/>
          </p:cNvSpPr>
          <p:nvPr>
            <p:ph type="body" sz="quarter" idx="15" hasCustomPrompt="1"/>
          </p:nvPr>
        </p:nvSpPr>
        <p:spPr>
          <a:xfrm>
            <a:off x="502081" y="1921624"/>
            <a:ext cx="3447935" cy="510594"/>
          </a:xfrm>
        </p:spPr>
        <p:txBody>
          <a:bodyPr anchor="ctr"/>
          <a:lstStyle>
            <a:lvl1pPr marL="0" indent="0" algn="ctr">
              <a:buNone/>
              <a:defRPr sz="2000" b="1">
                <a:solidFill>
                  <a:schemeClr val="bg1"/>
                </a:solidFill>
              </a:defRPr>
            </a:lvl1pPr>
          </a:lstStyle>
          <a:p>
            <a:pPr lvl="0"/>
            <a:r>
              <a:rPr lang="en-US" dirty="0"/>
              <a:t>SECTION 1</a:t>
            </a:r>
          </a:p>
        </p:txBody>
      </p:sp>
      <p:sp>
        <p:nvSpPr>
          <p:cNvPr id="17" name="Text Placeholder 15">
            <a:extLst>
              <a:ext uri="{FF2B5EF4-FFF2-40B4-BE49-F238E27FC236}">
                <a16:creationId xmlns:a16="http://schemas.microsoft.com/office/drawing/2014/main" id="{4220B7BF-31D6-43F1-B72A-4F1A0D11B30D}"/>
              </a:ext>
            </a:extLst>
          </p:cNvPr>
          <p:cNvSpPr>
            <a:spLocks noGrp="1"/>
          </p:cNvSpPr>
          <p:nvPr>
            <p:ph type="body" sz="quarter" idx="16" hasCustomPrompt="1"/>
          </p:nvPr>
        </p:nvSpPr>
        <p:spPr>
          <a:xfrm>
            <a:off x="4389844" y="1921624"/>
            <a:ext cx="3447935" cy="510594"/>
          </a:xfrm>
        </p:spPr>
        <p:txBody>
          <a:bodyPr anchor="ctr"/>
          <a:lstStyle>
            <a:lvl1pPr marL="0" indent="0" algn="ctr">
              <a:buNone/>
              <a:defRPr sz="2000" b="1">
                <a:solidFill>
                  <a:schemeClr val="bg1"/>
                </a:solidFill>
              </a:defRPr>
            </a:lvl1pPr>
          </a:lstStyle>
          <a:p>
            <a:pPr lvl="0"/>
            <a:r>
              <a:rPr lang="en-US" dirty="0"/>
              <a:t>SECTION 2</a:t>
            </a:r>
          </a:p>
        </p:txBody>
      </p:sp>
      <p:sp>
        <p:nvSpPr>
          <p:cNvPr id="18" name="Text Placeholder 15">
            <a:extLst>
              <a:ext uri="{FF2B5EF4-FFF2-40B4-BE49-F238E27FC236}">
                <a16:creationId xmlns:a16="http://schemas.microsoft.com/office/drawing/2014/main" id="{41ADBCE5-FA61-43C0-81DA-6E1BBAEC585A}"/>
              </a:ext>
            </a:extLst>
          </p:cNvPr>
          <p:cNvSpPr>
            <a:spLocks noGrp="1"/>
          </p:cNvSpPr>
          <p:nvPr>
            <p:ph type="body" sz="quarter" idx="17" hasCustomPrompt="1"/>
          </p:nvPr>
        </p:nvSpPr>
        <p:spPr>
          <a:xfrm>
            <a:off x="8272858" y="1921624"/>
            <a:ext cx="3447935" cy="510594"/>
          </a:xfrm>
        </p:spPr>
        <p:txBody>
          <a:bodyPr anchor="ctr"/>
          <a:lstStyle>
            <a:lvl1pPr marL="0" indent="0" algn="ctr">
              <a:buNone/>
              <a:defRPr sz="2000" b="1">
                <a:solidFill>
                  <a:schemeClr val="bg1"/>
                </a:solidFill>
              </a:defRPr>
            </a:lvl1pPr>
          </a:lstStyle>
          <a:p>
            <a:pPr lvl="0"/>
            <a:r>
              <a:rPr lang="en-US"/>
              <a:t>SECTION 3</a:t>
            </a:r>
            <a:endParaRPr lang="en-US" dirty="0"/>
          </a:p>
        </p:txBody>
      </p:sp>
    </p:spTree>
    <p:extLst>
      <p:ext uri="{BB962C8B-B14F-4D97-AF65-F5344CB8AC3E}">
        <p14:creationId xmlns:p14="http://schemas.microsoft.com/office/powerpoint/2010/main" val="176942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tif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E0F6E-5CE9-4296-AC7E-DEBEA45FF364}"/>
              </a:ext>
            </a:extLst>
          </p:cNvPr>
          <p:cNvSpPr>
            <a:spLocks noGrp="1"/>
          </p:cNvSpPr>
          <p:nvPr>
            <p:ph type="title"/>
          </p:nvPr>
        </p:nvSpPr>
        <p:spPr>
          <a:xfrm>
            <a:off x="316871" y="285470"/>
            <a:ext cx="11525061" cy="89330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0180775C-605C-494B-A8EB-A17CA88BDB5A}"/>
              </a:ext>
            </a:extLst>
          </p:cNvPr>
          <p:cNvSpPr>
            <a:spLocks noGrp="1"/>
          </p:cNvSpPr>
          <p:nvPr>
            <p:ph type="body" idx="1"/>
          </p:nvPr>
        </p:nvSpPr>
        <p:spPr>
          <a:xfrm>
            <a:off x="316871" y="1372807"/>
            <a:ext cx="11525061" cy="480415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2CDDCD83-0A21-4FDD-9904-A0263A01F26C}"/>
              </a:ext>
            </a:extLst>
          </p:cNvPr>
          <p:cNvSpPr txBox="1">
            <a:spLocks/>
          </p:cNvSpPr>
          <p:nvPr userDrawn="1"/>
        </p:nvSpPr>
        <p:spPr>
          <a:xfrm>
            <a:off x="743532" y="6492203"/>
            <a:ext cx="2152394" cy="151484"/>
          </a:xfrm>
          <a:prstGeom prst="rect">
            <a:avLst/>
          </a:prstGeom>
        </p:spPr>
        <p:txBody>
          <a:bodyPr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00" b="0" i="0" baseline="0" dirty="0">
                <a:solidFill>
                  <a:schemeClr val="tx2"/>
                </a:solidFill>
                <a:latin typeface="Arial" charset="0"/>
                <a:ea typeface="Arial" charset="0"/>
                <a:cs typeface="Arial" charset="0"/>
              </a:rPr>
              <a:t>© 2018 SYMMONS, INC.</a:t>
            </a:r>
            <a:endParaRPr lang="en-US" sz="900" b="0" i="0" dirty="0">
              <a:solidFill>
                <a:schemeClr val="tx2"/>
              </a:solidFill>
              <a:latin typeface="Arial" charset="0"/>
              <a:ea typeface="Arial" charset="0"/>
              <a:cs typeface="Arial" charset="0"/>
            </a:endParaRPr>
          </a:p>
        </p:txBody>
      </p:sp>
      <p:cxnSp>
        <p:nvCxnSpPr>
          <p:cNvPr id="10" name="Straight Connector 9">
            <a:extLst>
              <a:ext uri="{FF2B5EF4-FFF2-40B4-BE49-F238E27FC236}">
                <a16:creationId xmlns:a16="http://schemas.microsoft.com/office/drawing/2014/main" id="{355FD7BE-8CEE-4E49-95F1-7D2CF0C862A8}"/>
              </a:ext>
            </a:extLst>
          </p:cNvPr>
          <p:cNvCxnSpPr/>
          <p:nvPr userDrawn="1"/>
        </p:nvCxnSpPr>
        <p:spPr>
          <a:xfrm>
            <a:off x="632498" y="6465093"/>
            <a:ext cx="0" cy="178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AEB86046-0174-4CBF-A6A1-7C847641DAA0}"/>
              </a:ext>
            </a:extLst>
          </p:cNvPr>
          <p:cNvSpPr txBox="1">
            <a:spLocks/>
          </p:cNvSpPr>
          <p:nvPr userDrawn="1"/>
        </p:nvSpPr>
        <p:spPr>
          <a:xfrm>
            <a:off x="247990" y="6392526"/>
            <a:ext cx="424076" cy="35083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9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fld id="{458826B1-7002-4565-B883-2F72735206FA}" type="slidenum">
              <a:rPr lang="en-US" sz="900" b="0" i="0" smtClean="0">
                <a:solidFill>
                  <a:schemeClr val="tx2"/>
                </a:solidFill>
                <a:latin typeface="Arial" charset="0"/>
                <a:ea typeface="Arial" charset="0"/>
                <a:cs typeface="Arial" charset="0"/>
              </a:rPr>
              <a:pPr lvl="1"/>
              <a:t>‹#›</a:t>
            </a:fld>
            <a:endParaRPr lang="en-US" sz="900" b="0" i="0" dirty="0">
              <a:solidFill>
                <a:schemeClr val="tx2"/>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E6DA2A4C-5371-B240-8A4E-AAAC3BE086E9}"/>
              </a:ext>
            </a:extLst>
          </p:cNvPr>
          <p:cNvPicPr>
            <a:picLocks noChangeAspect="1"/>
          </p:cNvPicPr>
          <p:nvPr userDrawn="1"/>
        </p:nvPicPr>
        <p:blipFill rotWithShape="1">
          <a:blip r:embed="rId47" cstate="print">
            <a:extLst>
              <a:ext uri="{28A0092B-C50C-407E-A947-70E740481C1C}">
                <a14:useLocalDpi xmlns:a14="http://schemas.microsoft.com/office/drawing/2010/main"/>
              </a:ext>
            </a:extLst>
          </a:blip>
          <a:srcRect/>
          <a:stretch/>
        </p:blipFill>
        <p:spPr>
          <a:xfrm>
            <a:off x="10812630" y="6280523"/>
            <a:ext cx="1029302" cy="437938"/>
          </a:xfrm>
          <a:prstGeom prst="rect">
            <a:avLst/>
          </a:prstGeom>
        </p:spPr>
      </p:pic>
      <p:sp>
        <p:nvSpPr>
          <p:cNvPr id="4" name="Rectangle 3">
            <a:extLst>
              <a:ext uri="{FF2B5EF4-FFF2-40B4-BE49-F238E27FC236}">
                <a16:creationId xmlns:a16="http://schemas.microsoft.com/office/drawing/2014/main" id="{504853C3-70D8-8941-B0D8-DF457CCDCB8E}"/>
              </a:ext>
            </a:extLst>
          </p:cNvPr>
          <p:cNvSpPr/>
          <p:nvPr userDrawn="1"/>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28429"/>
      </p:ext>
    </p:extLst>
  </p:cSld>
  <p:clrMap bg1="lt1" tx1="dk1" bg2="lt2" tx2="dk2" accent1="accent1" accent2="accent2" accent3="accent3" accent4="accent4" accent5="accent5" accent6="accent6" hlink="hlink" folHlink="folHlink"/>
  <p:sldLayoutIdLst>
    <p:sldLayoutId id="2147483735" r:id="rId1"/>
    <p:sldLayoutId id="2147483775" r:id="rId2"/>
    <p:sldLayoutId id="2147483736" r:id="rId3"/>
    <p:sldLayoutId id="2147483737" r:id="rId4"/>
    <p:sldLayoutId id="2147483738" r:id="rId5"/>
    <p:sldLayoutId id="2147483739" r:id="rId6"/>
    <p:sldLayoutId id="2147483767" r:id="rId7"/>
    <p:sldLayoutId id="2147483776" r:id="rId8"/>
    <p:sldLayoutId id="2147483795" r:id="rId9"/>
    <p:sldLayoutId id="2147483741" r:id="rId10"/>
    <p:sldLayoutId id="2147483768" r:id="rId11"/>
    <p:sldLayoutId id="2147483777" r:id="rId12"/>
    <p:sldLayoutId id="2147483742" r:id="rId13"/>
    <p:sldLayoutId id="2147483743" r:id="rId14"/>
    <p:sldLayoutId id="2147483744" r:id="rId15"/>
    <p:sldLayoutId id="2147483769" r:id="rId16"/>
    <p:sldLayoutId id="2147483778" r:id="rId17"/>
    <p:sldLayoutId id="2147483745" r:id="rId18"/>
    <p:sldLayoutId id="2147483779" r:id="rId19"/>
    <p:sldLayoutId id="2147483774" r:id="rId20"/>
    <p:sldLayoutId id="2147483746" r:id="rId21"/>
    <p:sldLayoutId id="2147483780" r:id="rId22"/>
    <p:sldLayoutId id="2147483747" r:id="rId23"/>
    <p:sldLayoutId id="2147483781" r:id="rId24"/>
    <p:sldLayoutId id="2147483748" r:id="rId25"/>
    <p:sldLayoutId id="2147483782" r:id="rId26"/>
    <p:sldLayoutId id="2147483749" r:id="rId27"/>
    <p:sldLayoutId id="2147483770" r:id="rId28"/>
    <p:sldLayoutId id="2147483783" r:id="rId29"/>
    <p:sldLayoutId id="2147483750" r:id="rId30"/>
    <p:sldLayoutId id="2147483784" r:id="rId31"/>
    <p:sldLayoutId id="2147483751" r:id="rId32"/>
    <p:sldLayoutId id="2147483785" r:id="rId33"/>
    <p:sldLayoutId id="2147483786" r:id="rId34"/>
    <p:sldLayoutId id="2147483753" r:id="rId35"/>
    <p:sldLayoutId id="2147483787" r:id="rId36"/>
    <p:sldLayoutId id="2147483788" r:id="rId37"/>
    <p:sldLayoutId id="2147483789" r:id="rId38"/>
    <p:sldLayoutId id="2147483790" r:id="rId39"/>
    <p:sldLayoutId id="2147483791" r:id="rId40"/>
    <p:sldLayoutId id="2147483792" r:id="rId41"/>
    <p:sldLayoutId id="2147483793" r:id="rId42"/>
    <p:sldLayoutId id="2147483794" r:id="rId43"/>
    <p:sldLayoutId id="2147483762" r:id="rId44"/>
    <p:sldLayoutId id="2147483796" r:id="rId45"/>
  </p:sldLayoutIdLst>
  <p:hf hdr="0" ftr="0" dt="0"/>
  <p:txStyles>
    <p:titleStyle>
      <a:lvl1pPr marL="0" indent="0" algn="l" defTabSz="914400" rtl="0" eaLnBrk="1" latinLnBrk="0" hangingPunct="1">
        <a:lnSpc>
          <a:spcPct val="90000"/>
        </a:lnSpc>
        <a:spcBef>
          <a:spcPct val="0"/>
        </a:spcBef>
        <a:buClr>
          <a:schemeClr val="accent3"/>
        </a:buClr>
        <a:buFont typeface="Arial" panose="020B0604020202020204" pitchFamily="34" charset="0"/>
        <a:buNone/>
        <a:defRPr sz="3600" kern="1200">
          <a:solidFill>
            <a:srgbClr val="41424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usgbc.org/Abou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usgbc.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hyperlink" Target="http://www.usgbc.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www.epa.gov/watersen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azom.com/article.aspx?ArticleID=155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hyperlink" Target="http://www.aquaprosolutions.com/" TargetMode="External"/><Relationship Id="rId2" Type="http://schemas.openxmlformats.org/officeDocument/2006/relationships/hyperlink" Target="http://www.usgbc.org/"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18DB-9332-9741-827E-5F15BE988D22}"/>
              </a:ext>
            </a:extLst>
          </p:cNvPr>
          <p:cNvSpPr>
            <a:spLocks noGrp="1"/>
          </p:cNvSpPr>
          <p:nvPr>
            <p:ph type="ctrTitle"/>
          </p:nvPr>
        </p:nvSpPr>
        <p:spPr/>
        <p:txBody>
          <a:bodyPr/>
          <a:lstStyle/>
          <a:p>
            <a:r>
              <a:rPr lang="en-US" altLang="en-US" sz="3200" dirty="0"/>
              <a:t>History of Pressure Balancing Valves &amp; LEED Accreditation</a:t>
            </a:r>
            <a:endParaRPr lang="en-US" sz="1800" dirty="0"/>
          </a:p>
        </p:txBody>
      </p:sp>
      <p:sp>
        <p:nvSpPr>
          <p:cNvPr id="3" name="Subtitle 2">
            <a:extLst>
              <a:ext uri="{FF2B5EF4-FFF2-40B4-BE49-F238E27FC236}">
                <a16:creationId xmlns:a16="http://schemas.microsoft.com/office/drawing/2014/main" id="{4B82A0FD-D4CD-ED4A-BD45-25F9540F4190}"/>
              </a:ext>
            </a:extLst>
          </p:cNvPr>
          <p:cNvSpPr>
            <a:spLocks noGrp="1"/>
          </p:cNvSpPr>
          <p:nvPr>
            <p:ph type="subTitle" idx="1"/>
          </p:nvPr>
        </p:nvSpPr>
        <p:spPr/>
        <p:txBody>
          <a:bodyPr/>
          <a:lstStyle/>
          <a:p>
            <a:r>
              <a:rPr lang="en-US" altLang="en-US" dirty="0"/>
              <a:t>Course #:122014P</a:t>
            </a:r>
          </a:p>
          <a:p>
            <a:endParaRPr lang="en-US" dirty="0"/>
          </a:p>
        </p:txBody>
      </p:sp>
    </p:spTree>
    <p:extLst>
      <p:ext uri="{BB962C8B-B14F-4D97-AF65-F5344CB8AC3E}">
        <p14:creationId xmlns:p14="http://schemas.microsoft.com/office/powerpoint/2010/main" val="75386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1C6D-A05C-9D4E-994C-F2B47600EA30}"/>
              </a:ext>
            </a:extLst>
          </p:cNvPr>
          <p:cNvSpPr>
            <a:spLocks noGrp="1"/>
          </p:cNvSpPr>
          <p:nvPr>
            <p:ph type="title"/>
          </p:nvPr>
        </p:nvSpPr>
        <p:spPr/>
        <p:txBody>
          <a:bodyPr/>
          <a:lstStyle/>
          <a:p>
            <a:r>
              <a:rPr lang="en-US" dirty="0"/>
              <a:t>What is LEED?</a:t>
            </a:r>
          </a:p>
        </p:txBody>
      </p:sp>
      <p:sp>
        <p:nvSpPr>
          <p:cNvPr id="6" name="Content Placeholder 4">
            <a:extLst>
              <a:ext uri="{FF2B5EF4-FFF2-40B4-BE49-F238E27FC236}">
                <a16:creationId xmlns:a16="http://schemas.microsoft.com/office/drawing/2014/main" id="{0BF8AE64-B593-48DB-990E-285408B2BA71}"/>
              </a:ext>
            </a:extLst>
          </p:cNvPr>
          <p:cNvSpPr txBox="1">
            <a:spLocks/>
          </p:cNvSpPr>
          <p:nvPr/>
        </p:nvSpPr>
        <p:spPr>
          <a:xfrm>
            <a:off x="316871" y="1372807"/>
            <a:ext cx="11525061" cy="4804156"/>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t>LEED, or Leadership in Energy and Environmental Design, is an internationally recognized green building certification system.  </a:t>
            </a:r>
          </a:p>
          <a:p>
            <a:pPr>
              <a:lnSpc>
                <a:spcPct val="150000"/>
              </a:lnSpc>
            </a:pPr>
            <a:r>
              <a:rPr lang="en-US" altLang="en-US" dirty="0"/>
              <a:t>Developed by the </a:t>
            </a:r>
            <a:r>
              <a:rPr lang="en-US" altLang="en-US" dirty="0">
                <a:hlinkClick r:id="rId3" action="ppaction://hlinkfile"/>
              </a:rPr>
              <a:t>U.S. Green Building Council (USGBC)</a:t>
            </a:r>
            <a:r>
              <a:rPr lang="en-US" altLang="en-US" dirty="0"/>
              <a:t> in March 2000, LEED provides building owners and operators with a framework for identifying and implementing practical and measurable green building design, construction, operations and maintenance solutions.  </a:t>
            </a:r>
          </a:p>
          <a:p>
            <a:endParaRPr lang="en-US" altLang="en-US" dirty="0"/>
          </a:p>
          <a:p>
            <a:endParaRPr lang="en-US" altLang="en-US" dirty="0"/>
          </a:p>
          <a:p>
            <a:endParaRPr lang="en-US" altLang="en-US" dirty="0"/>
          </a:p>
          <a:p>
            <a:endParaRPr lang="en-US" altLang="en-US" dirty="0"/>
          </a:p>
          <a:p>
            <a:r>
              <a:rPr lang="en-US" altLang="en-US" sz="1200" dirty="0"/>
              <a:t>Definition taken from </a:t>
            </a:r>
            <a:r>
              <a:rPr lang="en-US" altLang="en-US" sz="1200" dirty="0">
                <a:hlinkClick r:id="rId4"/>
              </a:rPr>
              <a:t>www.usgbc.org</a:t>
            </a:r>
            <a:r>
              <a:rPr lang="en-US" altLang="en-US" sz="1200" dirty="0"/>
              <a:t> </a:t>
            </a:r>
          </a:p>
        </p:txBody>
      </p:sp>
    </p:spTree>
    <p:extLst>
      <p:ext uri="{BB962C8B-B14F-4D97-AF65-F5344CB8AC3E}">
        <p14:creationId xmlns:p14="http://schemas.microsoft.com/office/powerpoint/2010/main" val="106778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why_build_green-jf2-2.jpg">
            <a:extLst>
              <a:ext uri="{FF2B5EF4-FFF2-40B4-BE49-F238E27FC236}">
                <a16:creationId xmlns:a16="http://schemas.microsoft.com/office/drawing/2014/main" id="{4467534A-920B-4677-8C8E-2DDAD12EA0E4}"/>
              </a:ext>
            </a:extLst>
          </p:cNvPr>
          <p:cNvPicPr>
            <a:picLocks noGrp="1" noChangeAspect="1"/>
          </p:cNvPicPr>
          <p:nvPr>
            <p:ph idx="1"/>
          </p:nvPr>
        </p:nvPicPr>
        <p:blipFill>
          <a:blip r:embed="rId3">
            <a:duotone>
              <a:prstClr val="black"/>
              <a:schemeClr val="tx1">
                <a:lumMod val="50000"/>
                <a:lumOff val="5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a:xfrm>
            <a:off x="0" y="57751"/>
            <a:ext cx="9144000" cy="6792111"/>
          </a:xfrm>
        </p:spPr>
      </p:pic>
      <p:sp>
        <p:nvSpPr>
          <p:cNvPr id="7" name="Rectangle 6">
            <a:extLst>
              <a:ext uri="{FF2B5EF4-FFF2-40B4-BE49-F238E27FC236}">
                <a16:creationId xmlns:a16="http://schemas.microsoft.com/office/drawing/2014/main" id="{4AC4EDEA-7CF9-44E5-9B04-3D65BEC82325}"/>
              </a:ext>
            </a:extLst>
          </p:cNvPr>
          <p:cNvSpPr/>
          <p:nvPr/>
        </p:nvSpPr>
        <p:spPr>
          <a:xfrm>
            <a:off x="9144000" y="57751"/>
            <a:ext cx="3048000" cy="6792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05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7650-C3CA-4FD1-8395-5E3949AAEC5A}"/>
              </a:ext>
            </a:extLst>
          </p:cNvPr>
          <p:cNvSpPr>
            <a:spLocks noGrp="1"/>
          </p:cNvSpPr>
          <p:nvPr>
            <p:ph type="title"/>
          </p:nvPr>
        </p:nvSpPr>
        <p:spPr/>
        <p:txBody>
          <a:bodyPr/>
          <a:lstStyle/>
          <a:p>
            <a:r>
              <a:rPr lang="en-US" dirty="0"/>
              <a:t>USGBC and LEED</a:t>
            </a:r>
          </a:p>
        </p:txBody>
      </p:sp>
      <p:sp>
        <p:nvSpPr>
          <p:cNvPr id="3" name="Content Placeholder 2">
            <a:extLst>
              <a:ext uri="{FF2B5EF4-FFF2-40B4-BE49-F238E27FC236}">
                <a16:creationId xmlns:a16="http://schemas.microsoft.com/office/drawing/2014/main" id="{F2A7E0A3-CB72-46C8-9DA6-B4969E7238BA}"/>
              </a:ext>
            </a:extLst>
          </p:cNvPr>
          <p:cNvSpPr>
            <a:spLocks noGrp="1"/>
          </p:cNvSpPr>
          <p:nvPr>
            <p:ph idx="1"/>
          </p:nvPr>
        </p:nvSpPr>
        <p:spPr/>
        <p:txBody>
          <a:bodyPr/>
          <a:lstStyle/>
          <a:p>
            <a:r>
              <a:rPr lang="en-US" dirty="0"/>
              <a:t>U.S. Green Building Council (USGBC)</a:t>
            </a:r>
          </a:p>
          <a:p>
            <a:endParaRPr lang="en-US" dirty="0"/>
          </a:p>
          <a:p>
            <a:r>
              <a:rPr lang="en-US" dirty="0"/>
              <a:t>Non-profit, membership organization founded in 1993</a:t>
            </a:r>
          </a:p>
          <a:p>
            <a:endParaRPr lang="en-US" dirty="0"/>
          </a:p>
          <a:p>
            <a:r>
              <a:rPr lang="en-US" dirty="0"/>
              <a:t>Objective</a:t>
            </a:r>
          </a:p>
          <a:p>
            <a:pPr lvl="1"/>
            <a:r>
              <a:rPr lang="en-US" dirty="0"/>
              <a:t>Incorporate environmental considerations into the building process</a:t>
            </a:r>
          </a:p>
          <a:p>
            <a:endParaRPr lang="en-US" dirty="0"/>
          </a:p>
          <a:p>
            <a:r>
              <a:rPr lang="en-US" dirty="0"/>
              <a:t>Developed the Leadership in Energy and Environmental Design (LEED) rating system</a:t>
            </a:r>
          </a:p>
        </p:txBody>
      </p:sp>
      <p:pic>
        <p:nvPicPr>
          <p:cNvPr id="1028" name="Picture 4" descr="Image result for us green building council logo">
            <a:extLst>
              <a:ext uri="{FF2B5EF4-FFF2-40B4-BE49-F238E27FC236}">
                <a16:creationId xmlns:a16="http://schemas.microsoft.com/office/drawing/2014/main" id="{6E9D2103-4B3C-48AC-8E30-F662C2EAE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828" y="1600200"/>
            <a:ext cx="2516878" cy="246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28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AAF45-09BD-42EE-A80F-D25694B7DE75}"/>
              </a:ext>
            </a:extLst>
          </p:cNvPr>
          <p:cNvSpPr>
            <a:spLocks noGrp="1"/>
          </p:cNvSpPr>
          <p:nvPr>
            <p:ph type="title"/>
          </p:nvPr>
        </p:nvSpPr>
        <p:spPr>
          <a:xfrm>
            <a:off x="6379405" y="582345"/>
            <a:ext cx="5255698" cy="893307"/>
          </a:xfrm>
        </p:spPr>
        <p:txBody>
          <a:bodyPr/>
          <a:lstStyle/>
          <a:p>
            <a:r>
              <a:rPr lang="en-US" sz="3200" b="1" dirty="0"/>
              <a:t>Why Get LEED Certified?</a:t>
            </a:r>
          </a:p>
        </p:txBody>
      </p:sp>
      <p:sp>
        <p:nvSpPr>
          <p:cNvPr id="4" name="Content Placeholder 3">
            <a:extLst>
              <a:ext uri="{FF2B5EF4-FFF2-40B4-BE49-F238E27FC236}">
                <a16:creationId xmlns:a16="http://schemas.microsoft.com/office/drawing/2014/main" id="{603E872E-F72C-47B1-B807-EB6118C342A2}"/>
              </a:ext>
            </a:extLst>
          </p:cNvPr>
          <p:cNvSpPr>
            <a:spLocks noGrp="1"/>
          </p:cNvSpPr>
          <p:nvPr>
            <p:ph idx="13"/>
          </p:nvPr>
        </p:nvSpPr>
        <p:spPr>
          <a:xfrm>
            <a:off x="6379405" y="1475652"/>
            <a:ext cx="5255698" cy="4628756"/>
          </a:xfrm>
        </p:spPr>
        <p:txBody>
          <a:bodyPr/>
          <a:lstStyle/>
          <a:p>
            <a:pPr>
              <a:lnSpc>
                <a:spcPct val="150000"/>
              </a:lnSpc>
            </a:pPr>
            <a:r>
              <a:rPr lang="en-US" dirty="0"/>
              <a:t>Lower operating costs and increase asset value</a:t>
            </a:r>
          </a:p>
          <a:p>
            <a:pPr>
              <a:lnSpc>
                <a:spcPct val="150000"/>
              </a:lnSpc>
            </a:pPr>
            <a:r>
              <a:rPr lang="en-US" dirty="0"/>
              <a:t>Conserve energy and water </a:t>
            </a:r>
          </a:p>
          <a:p>
            <a:pPr>
              <a:lnSpc>
                <a:spcPct val="150000"/>
              </a:lnSpc>
            </a:pPr>
            <a:r>
              <a:rPr lang="en-US" dirty="0"/>
              <a:t>Healthier and safer for occupants</a:t>
            </a:r>
          </a:p>
          <a:p>
            <a:pPr>
              <a:lnSpc>
                <a:spcPct val="150000"/>
              </a:lnSpc>
            </a:pPr>
            <a:r>
              <a:rPr lang="en-US" dirty="0"/>
              <a:t>Reduce harmful greenhouse gas emissions</a:t>
            </a:r>
          </a:p>
          <a:p>
            <a:pPr>
              <a:lnSpc>
                <a:spcPct val="150000"/>
              </a:lnSpc>
            </a:pPr>
            <a:r>
              <a:rPr lang="en-US" dirty="0"/>
              <a:t>Environmental stewardship and social responsibility</a:t>
            </a:r>
          </a:p>
        </p:txBody>
      </p:sp>
      <p:pic>
        <p:nvPicPr>
          <p:cNvPr id="6" name="Picture 4">
            <a:extLst>
              <a:ext uri="{FF2B5EF4-FFF2-40B4-BE49-F238E27FC236}">
                <a16:creationId xmlns:a16="http://schemas.microsoft.com/office/drawing/2014/main" id="{6C62481F-D886-4B58-8E97-1F6EDDA4C4C9}"/>
              </a:ext>
            </a:extLst>
          </p:cNvPr>
          <p:cNvPicPr>
            <a:picLocks noChangeAspect="1" noChangeArrowheads="1"/>
          </p:cNvPicPr>
          <p:nvPr/>
        </p:nvPicPr>
        <p:blipFill>
          <a:blip r:embed="rId3" cstate="print"/>
          <a:srcRect/>
          <a:stretch>
            <a:fillRect/>
          </a:stretch>
        </p:blipFill>
        <p:spPr bwMode="auto">
          <a:xfrm>
            <a:off x="1297576" y="1279709"/>
            <a:ext cx="3182754" cy="44875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6705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C4EDEA-7CF9-44E5-9B04-3D65BEC82325}"/>
              </a:ext>
            </a:extLst>
          </p:cNvPr>
          <p:cNvSpPr/>
          <p:nvPr/>
        </p:nvSpPr>
        <p:spPr>
          <a:xfrm>
            <a:off x="9066998" y="57751"/>
            <a:ext cx="3125002" cy="6858000"/>
          </a:xfrm>
          <a:prstGeom prst="rect">
            <a:avLst/>
          </a:prstGeom>
          <a:solidFill>
            <a:srgbClr val="A0A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0480296-53D0-46CF-A906-0820CD4D26A5}"/>
              </a:ext>
            </a:extLst>
          </p:cNvPr>
          <p:cNvPicPr>
            <a:picLocks noChangeAspect="1"/>
          </p:cNvPicPr>
          <p:nvPr/>
        </p:nvPicPr>
        <p:blipFill>
          <a:blip r:embed="rId3">
            <a:duotone>
              <a:prstClr val="black"/>
              <a:schemeClr val="tx1">
                <a:lumMod val="75000"/>
                <a:lumOff val="25000"/>
                <a:tint val="45000"/>
                <a:satMod val="400000"/>
              </a:schemeClr>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566" y="57751"/>
            <a:ext cx="9131809" cy="6858000"/>
          </a:xfrm>
          <a:prstGeom prst="rect">
            <a:avLst/>
          </a:prstGeom>
        </p:spPr>
      </p:pic>
    </p:spTree>
    <p:extLst>
      <p:ext uri="{BB962C8B-B14F-4D97-AF65-F5344CB8AC3E}">
        <p14:creationId xmlns:p14="http://schemas.microsoft.com/office/powerpoint/2010/main" val="283167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6A32-55C9-470E-8392-94E4CD80D06B}"/>
              </a:ext>
            </a:extLst>
          </p:cNvPr>
          <p:cNvSpPr>
            <a:spLocks noGrp="1"/>
          </p:cNvSpPr>
          <p:nvPr>
            <p:ph type="title"/>
          </p:nvPr>
        </p:nvSpPr>
        <p:spPr/>
        <p:txBody>
          <a:bodyPr/>
          <a:lstStyle/>
          <a:p>
            <a:r>
              <a:rPr lang="en-US" dirty="0"/>
              <a:t>LEED WE Credit 3 Requirements</a:t>
            </a:r>
          </a:p>
        </p:txBody>
      </p:sp>
      <p:sp>
        <p:nvSpPr>
          <p:cNvPr id="3" name="Content Placeholder 2">
            <a:extLst>
              <a:ext uri="{FF2B5EF4-FFF2-40B4-BE49-F238E27FC236}">
                <a16:creationId xmlns:a16="http://schemas.microsoft.com/office/drawing/2014/main" id="{C1E14FFA-90EE-445B-B4D9-45E4A3D64C5D}"/>
              </a:ext>
            </a:extLst>
          </p:cNvPr>
          <p:cNvSpPr>
            <a:spLocks noGrp="1"/>
          </p:cNvSpPr>
          <p:nvPr>
            <p:ph idx="1"/>
          </p:nvPr>
        </p:nvSpPr>
        <p:spPr/>
        <p:txBody>
          <a:bodyPr/>
          <a:lstStyle/>
          <a:p>
            <a:pPr>
              <a:lnSpc>
                <a:spcPct val="150000"/>
              </a:lnSpc>
            </a:pPr>
            <a:r>
              <a:rPr lang="en-US" dirty="0"/>
              <a:t>Use 20% less water than the water use baseline calculated for the building (not including irrigation) after meeting the Energy Policy Act of 1992 fixture performance requirements.</a:t>
            </a:r>
          </a:p>
          <a:p>
            <a:pPr>
              <a:lnSpc>
                <a:spcPct val="150000"/>
              </a:lnSpc>
            </a:pPr>
            <a:r>
              <a:rPr lang="en-US" dirty="0"/>
              <a:t>Calculations are based on estimated occupant usage and shall include the following fixtures (as applicable to the building): water closets, urinals, lavatory faucets, showers and kitchen sinks.</a:t>
            </a:r>
          </a:p>
          <a:p>
            <a:endParaRPr lang="en-US" dirty="0"/>
          </a:p>
          <a:p>
            <a:endParaRPr lang="en-US" dirty="0"/>
          </a:p>
          <a:p>
            <a:endParaRPr lang="en-US" dirty="0"/>
          </a:p>
          <a:p>
            <a:endParaRPr lang="en-US" dirty="0"/>
          </a:p>
          <a:p>
            <a:r>
              <a:rPr lang="en-US" altLang="en-US" sz="1200" dirty="0"/>
              <a:t>Definition taken from </a:t>
            </a:r>
            <a:r>
              <a:rPr lang="en-US" altLang="en-US" sz="1200" dirty="0">
                <a:hlinkClick r:id="rId3"/>
              </a:rPr>
              <a:t>www.usgbc.org</a:t>
            </a:r>
            <a:r>
              <a:rPr lang="en-US" altLang="en-US" sz="1200" dirty="0"/>
              <a:t> </a:t>
            </a:r>
            <a:endParaRPr lang="en-US" sz="1200" dirty="0"/>
          </a:p>
          <a:p>
            <a:endParaRPr lang="en-US" dirty="0"/>
          </a:p>
        </p:txBody>
      </p:sp>
    </p:spTree>
    <p:extLst>
      <p:ext uri="{BB962C8B-B14F-4D97-AF65-F5344CB8AC3E}">
        <p14:creationId xmlns:p14="http://schemas.microsoft.com/office/powerpoint/2010/main" val="214409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14FFA-90EE-445B-B4D9-45E4A3D64C5D}"/>
              </a:ext>
            </a:extLst>
          </p:cNvPr>
          <p:cNvSpPr>
            <a:spLocks noGrp="1"/>
          </p:cNvSpPr>
          <p:nvPr>
            <p:ph idx="1"/>
          </p:nvPr>
        </p:nvSpPr>
        <p:spPr>
          <a:xfrm>
            <a:off x="494131" y="1026471"/>
            <a:ext cx="11525061" cy="4804156"/>
          </a:xfrm>
        </p:spPr>
        <p:txBody>
          <a:bodyPr/>
          <a:lstStyle/>
          <a:p>
            <a:pPr>
              <a:lnSpc>
                <a:spcPct val="150000"/>
              </a:lnSpc>
            </a:pPr>
            <a:r>
              <a:rPr lang="en-US" sz="2000" dirty="0"/>
              <a:t>Intent</a:t>
            </a:r>
          </a:p>
          <a:p>
            <a:pPr lvl="1">
              <a:lnSpc>
                <a:spcPct val="150000"/>
              </a:lnSpc>
            </a:pPr>
            <a:r>
              <a:rPr lang="en-US" sz="1600" dirty="0"/>
              <a:t>Increase water efficiency within buildings</a:t>
            </a:r>
          </a:p>
          <a:p>
            <a:pPr lvl="1">
              <a:lnSpc>
                <a:spcPct val="150000"/>
              </a:lnSpc>
            </a:pPr>
            <a:r>
              <a:rPr lang="en-US" sz="1600" dirty="0"/>
              <a:t>Reduce the burden on municipal water supply and wastewater systems</a:t>
            </a:r>
          </a:p>
          <a:p>
            <a:pPr marL="0" indent="0">
              <a:lnSpc>
                <a:spcPct val="150000"/>
              </a:lnSpc>
              <a:buNone/>
            </a:pPr>
            <a:endParaRPr lang="en-US" dirty="0"/>
          </a:p>
          <a:p>
            <a:pPr marL="0" indent="0">
              <a:lnSpc>
                <a:spcPct val="150000"/>
              </a:lnSpc>
              <a:buNone/>
            </a:pPr>
            <a:endParaRPr lang="en-US" dirty="0"/>
          </a:p>
          <a:p>
            <a:pPr>
              <a:lnSpc>
                <a:spcPct val="150000"/>
              </a:lnSpc>
            </a:pPr>
            <a:endParaRPr lang="en-US" sz="2000" dirty="0"/>
          </a:p>
          <a:p>
            <a:pPr>
              <a:lnSpc>
                <a:spcPct val="150000"/>
              </a:lnSpc>
            </a:pPr>
            <a:r>
              <a:rPr lang="en-US" sz="2000" dirty="0"/>
              <a:t>Percent Reduction vs. LEED Points Earned</a:t>
            </a:r>
          </a:p>
          <a:p>
            <a:endParaRPr lang="en-US" dirty="0"/>
          </a:p>
          <a:p>
            <a:pPr marL="0" indent="0">
              <a:buNone/>
            </a:pPr>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77226A32-55C9-470E-8392-94E4CD80D06B}"/>
              </a:ext>
            </a:extLst>
          </p:cNvPr>
          <p:cNvSpPr>
            <a:spLocks noGrp="1"/>
          </p:cNvSpPr>
          <p:nvPr>
            <p:ph type="title"/>
          </p:nvPr>
        </p:nvSpPr>
        <p:spPr/>
        <p:txBody>
          <a:bodyPr/>
          <a:lstStyle/>
          <a:p>
            <a:r>
              <a:rPr lang="en-US" dirty="0"/>
              <a:t>WE Credit 3 – Water Use Reduction</a:t>
            </a:r>
          </a:p>
        </p:txBody>
      </p:sp>
      <p:pic>
        <p:nvPicPr>
          <p:cNvPr id="4" name="Picture 3">
            <a:extLst>
              <a:ext uri="{FF2B5EF4-FFF2-40B4-BE49-F238E27FC236}">
                <a16:creationId xmlns:a16="http://schemas.microsoft.com/office/drawing/2014/main" id="{D6AB6CB0-3452-4023-A0B9-186B16941C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3518" y="2400570"/>
            <a:ext cx="6373613" cy="205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B65F1756-AC4D-4F61-A5E0-D080D5CF72E9}"/>
              </a:ext>
            </a:extLst>
          </p:cNvPr>
          <p:cNvSpPr txBox="1"/>
          <p:nvPr/>
        </p:nvSpPr>
        <p:spPr>
          <a:xfrm>
            <a:off x="10313533" y="3967909"/>
            <a:ext cx="687662"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Showers</a:t>
            </a:r>
          </a:p>
        </p:txBody>
      </p:sp>
      <p:grpSp>
        <p:nvGrpSpPr>
          <p:cNvPr id="14" name="Group 13">
            <a:extLst>
              <a:ext uri="{FF2B5EF4-FFF2-40B4-BE49-F238E27FC236}">
                <a16:creationId xmlns:a16="http://schemas.microsoft.com/office/drawing/2014/main" id="{FE1A411B-DEB4-465B-BBAC-7CDAC83F15BD}"/>
              </a:ext>
            </a:extLst>
          </p:cNvPr>
          <p:cNvGrpSpPr/>
          <p:nvPr/>
        </p:nvGrpSpPr>
        <p:grpSpPr>
          <a:xfrm>
            <a:off x="10064857" y="1705082"/>
            <a:ext cx="1081613" cy="3289968"/>
            <a:chOff x="9518064" y="2375642"/>
            <a:chExt cx="1081613" cy="3289968"/>
          </a:xfrm>
        </p:grpSpPr>
        <p:grpSp>
          <p:nvGrpSpPr>
            <p:cNvPr id="6" name="Group 5">
              <a:extLst>
                <a:ext uri="{FF2B5EF4-FFF2-40B4-BE49-F238E27FC236}">
                  <a16:creationId xmlns:a16="http://schemas.microsoft.com/office/drawing/2014/main" id="{40F24867-1978-4B99-97A2-467240DD053F}"/>
                </a:ext>
              </a:extLst>
            </p:cNvPr>
            <p:cNvGrpSpPr/>
            <p:nvPr/>
          </p:nvGrpSpPr>
          <p:grpSpPr>
            <a:xfrm>
              <a:off x="9825523" y="3242884"/>
              <a:ext cx="463112" cy="460333"/>
              <a:chOff x="-1919288" y="7980363"/>
              <a:chExt cx="793751" cy="788988"/>
            </a:xfrm>
            <a:solidFill>
              <a:schemeClr val="accent1"/>
            </a:solidFill>
          </p:grpSpPr>
          <p:sp>
            <p:nvSpPr>
              <p:cNvPr id="7" name="Freeform 70">
                <a:extLst>
                  <a:ext uri="{FF2B5EF4-FFF2-40B4-BE49-F238E27FC236}">
                    <a16:creationId xmlns:a16="http://schemas.microsoft.com/office/drawing/2014/main" id="{4AC8EACE-C674-4047-9CE2-461CE0EF5E63}"/>
                  </a:ext>
                </a:extLst>
              </p:cNvPr>
              <p:cNvSpPr>
                <a:spLocks noEditPoints="1"/>
              </p:cNvSpPr>
              <p:nvPr/>
            </p:nvSpPr>
            <p:spPr bwMode="auto">
              <a:xfrm>
                <a:off x="-1371600" y="8362950"/>
                <a:ext cx="246063" cy="319088"/>
              </a:xfrm>
              <a:custGeom>
                <a:avLst/>
                <a:gdLst>
                  <a:gd name="T0" fmla="*/ 53 w 106"/>
                  <a:gd name="T1" fmla="*/ 128 h 143"/>
                  <a:gd name="T2" fmla="*/ 15 w 106"/>
                  <a:gd name="T3" fmla="*/ 90 h 143"/>
                  <a:gd name="T4" fmla="*/ 53 w 106"/>
                  <a:gd name="T5" fmla="*/ 21 h 143"/>
                  <a:gd name="T6" fmla="*/ 91 w 106"/>
                  <a:gd name="T7" fmla="*/ 90 h 143"/>
                  <a:gd name="T8" fmla="*/ 53 w 106"/>
                  <a:gd name="T9" fmla="*/ 128 h 143"/>
                  <a:gd name="T10" fmla="*/ 59 w 106"/>
                  <a:gd name="T11" fmla="*/ 3 h 143"/>
                  <a:gd name="T12" fmla="*/ 53 w 106"/>
                  <a:gd name="T13" fmla="*/ 0 h 143"/>
                  <a:gd name="T14" fmla="*/ 47 w 106"/>
                  <a:gd name="T15" fmla="*/ 3 h 143"/>
                  <a:gd name="T16" fmla="*/ 0 w 106"/>
                  <a:gd name="T17" fmla="*/ 90 h 143"/>
                  <a:gd name="T18" fmla="*/ 53 w 106"/>
                  <a:gd name="T19" fmla="*/ 143 h 143"/>
                  <a:gd name="T20" fmla="*/ 106 w 106"/>
                  <a:gd name="T21" fmla="*/ 90 h 143"/>
                  <a:gd name="T22" fmla="*/ 59 w 106"/>
                  <a:gd name="T23" fmla="*/ 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143">
                    <a:moveTo>
                      <a:pt x="53" y="128"/>
                    </a:moveTo>
                    <a:cubicBezTo>
                      <a:pt x="32" y="128"/>
                      <a:pt x="15" y="111"/>
                      <a:pt x="15" y="90"/>
                    </a:cubicBezTo>
                    <a:cubicBezTo>
                      <a:pt x="15" y="75"/>
                      <a:pt x="36" y="43"/>
                      <a:pt x="53" y="21"/>
                    </a:cubicBezTo>
                    <a:cubicBezTo>
                      <a:pt x="70" y="43"/>
                      <a:pt x="91" y="75"/>
                      <a:pt x="91" y="90"/>
                    </a:cubicBezTo>
                    <a:cubicBezTo>
                      <a:pt x="91" y="111"/>
                      <a:pt x="74" y="128"/>
                      <a:pt x="53" y="128"/>
                    </a:cubicBezTo>
                    <a:close/>
                    <a:moveTo>
                      <a:pt x="59" y="3"/>
                    </a:moveTo>
                    <a:cubicBezTo>
                      <a:pt x="57" y="2"/>
                      <a:pt x="55" y="0"/>
                      <a:pt x="53" y="0"/>
                    </a:cubicBezTo>
                    <a:cubicBezTo>
                      <a:pt x="51" y="0"/>
                      <a:pt x="48" y="2"/>
                      <a:pt x="47" y="3"/>
                    </a:cubicBezTo>
                    <a:cubicBezTo>
                      <a:pt x="42" y="9"/>
                      <a:pt x="0" y="63"/>
                      <a:pt x="0" y="90"/>
                    </a:cubicBezTo>
                    <a:cubicBezTo>
                      <a:pt x="0" y="119"/>
                      <a:pt x="24" y="143"/>
                      <a:pt x="53" y="143"/>
                    </a:cubicBezTo>
                    <a:cubicBezTo>
                      <a:pt x="82" y="143"/>
                      <a:pt x="106" y="119"/>
                      <a:pt x="106" y="90"/>
                    </a:cubicBezTo>
                    <a:cubicBezTo>
                      <a:pt x="106" y="63"/>
                      <a:pt x="64" y="9"/>
                      <a:pt x="59"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1">
                <a:extLst>
                  <a:ext uri="{FF2B5EF4-FFF2-40B4-BE49-F238E27FC236}">
                    <a16:creationId xmlns:a16="http://schemas.microsoft.com/office/drawing/2014/main" id="{0CA164D1-7559-4BA5-A8B6-1294CBDB184E}"/>
                  </a:ext>
                </a:extLst>
              </p:cNvPr>
              <p:cNvSpPr>
                <a:spLocks noEditPoints="1"/>
              </p:cNvSpPr>
              <p:nvPr/>
            </p:nvSpPr>
            <p:spPr bwMode="auto">
              <a:xfrm>
                <a:off x="-1919288" y="7980363"/>
                <a:ext cx="742950" cy="788988"/>
              </a:xfrm>
              <a:custGeom>
                <a:avLst/>
                <a:gdLst>
                  <a:gd name="T0" fmla="*/ 178 w 319"/>
                  <a:gd name="T1" fmla="*/ 46 h 353"/>
                  <a:gd name="T2" fmla="*/ 84 w 319"/>
                  <a:gd name="T3" fmla="*/ 141 h 353"/>
                  <a:gd name="T4" fmla="*/ 84 w 319"/>
                  <a:gd name="T5" fmla="*/ 195 h 353"/>
                  <a:gd name="T6" fmla="*/ 69 w 319"/>
                  <a:gd name="T7" fmla="*/ 193 h 353"/>
                  <a:gd name="T8" fmla="*/ 53 w 319"/>
                  <a:gd name="T9" fmla="*/ 195 h 353"/>
                  <a:gd name="T10" fmla="*/ 53 w 319"/>
                  <a:gd name="T11" fmla="*/ 141 h 353"/>
                  <a:gd name="T12" fmla="*/ 178 w 319"/>
                  <a:gd name="T13" fmla="*/ 16 h 353"/>
                  <a:gd name="T14" fmla="*/ 303 w 319"/>
                  <a:gd name="T15" fmla="*/ 133 h 353"/>
                  <a:gd name="T16" fmla="*/ 272 w 319"/>
                  <a:gd name="T17" fmla="*/ 133 h 353"/>
                  <a:gd name="T18" fmla="*/ 178 w 319"/>
                  <a:gd name="T19" fmla="*/ 46 h 353"/>
                  <a:gd name="T20" fmla="*/ 115 w 319"/>
                  <a:gd name="T21" fmla="*/ 255 h 353"/>
                  <a:gd name="T22" fmla="*/ 69 w 319"/>
                  <a:gd name="T23" fmla="*/ 301 h 353"/>
                  <a:gd name="T24" fmla="*/ 23 w 319"/>
                  <a:gd name="T25" fmla="*/ 255 h 353"/>
                  <a:gd name="T26" fmla="*/ 69 w 319"/>
                  <a:gd name="T27" fmla="*/ 209 h 353"/>
                  <a:gd name="T28" fmla="*/ 115 w 319"/>
                  <a:gd name="T29" fmla="*/ 255 h 353"/>
                  <a:gd name="T30" fmla="*/ 121 w 319"/>
                  <a:gd name="T31" fmla="*/ 337 h 353"/>
                  <a:gd name="T32" fmla="*/ 16 w 319"/>
                  <a:gd name="T33" fmla="*/ 337 h 353"/>
                  <a:gd name="T34" fmla="*/ 34 w 319"/>
                  <a:gd name="T35" fmla="*/ 305 h 353"/>
                  <a:gd name="T36" fmla="*/ 69 w 319"/>
                  <a:gd name="T37" fmla="*/ 316 h 353"/>
                  <a:gd name="T38" fmla="*/ 103 w 319"/>
                  <a:gd name="T39" fmla="*/ 305 h 353"/>
                  <a:gd name="T40" fmla="*/ 121 w 319"/>
                  <a:gd name="T41" fmla="*/ 337 h 353"/>
                  <a:gd name="T42" fmla="*/ 265 w 319"/>
                  <a:gd name="T43" fmla="*/ 148 h 353"/>
                  <a:gd name="T44" fmla="*/ 311 w 319"/>
                  <a:gd name="T45" fmla="*/ 148 h 353"/>
                  <a:gd name="T46" fmla="*/ 319 w 319"/>
                  <a:gd name="T47" fmla="*/ 141 h 353"/>
                  <a:gd name="T48" fmla="*/ 178 w 319"/>
                  <a:gd name="T49" fmla="*/ 0 h 353"/>
                  <a:gd name="T50" fmla="*/ 38 w 319"/>
                  <a:gd name="T51" fmla="*/ 141 h 353"/>
                  <a:gd name="T52" fmla="*/ 38 w 319"/>
                  <a:gd name="T53" fmla="*/ 202 h 353"/>
                  <a:gd name="T54" fmla="*/ 7 w 319"/>
                  <a:gd name="T55" fmla="*/ 255 h 353"/>
                  <a:gd name="T56" fmla="*/ 22 w 319"/>
                  <a:gd name="T57" fmla="*/ 295 h 353"/>
                  <a:gd name="T58" fmla="*/ 0 w 319"/>
                  <a:gd name="T59" fmla="*/ 345 h 353"/>
                  <a:gd name="T60" fmla="*/ 8 w 319"/>
                  <a:gd name="T61" fmla="*/ 353 h 353"/>
                  <a:gd name="T62" fmla="*/ 129 w 319"/>
                  <a:gd name="T63" fmla="*/ 353 h 353"/>
                  <a:gd name="T64" fmla="*/ 137 w 319"/>
                  <a:gd name="T65" fmla="*/ 345 h 353"/>
                  <a:gd name="T66" fmla="*/ 115 w 319"/>
                  <a:gd name="T67" fmla="*/ 295 h 353"/>
                  <a:gd name="T68" fmla="*/ 130 w 319"/>
                  <a:gd name="T69" fmla="*/ 255 h 353"/>
                  <a:gd name="T70" fmla="*/ 99 w 319"/>
                  <a:gd name="T71" fmla="*/ 202 h 353"/>
                  <a:gd name="T72" fmla="*/ 99 w 319"/>
                  <a:gd name="T73" fmla="*/ 141 h 353"/>
                  <a:gd name="T74" fmla="*/ 178 w 319"/>
                  <a:gd name="T75" fmla="*/ 62 h 353"/>
                  <a:gd name="T76" fmla="*/ 257 w 319"/>
                  <a:gd name="T77" fmla="*/ 141 h 353"/>
                  <a:gd name="T78" fmla="*/ 265 w 319"/>
                  <a:gd name="T79" fmla="*/ 14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353">
                    <a:moveTo>
                      <a:pt x="178" y="46"/>
                    </a:moveTo>
                    <a:cubicBezTo>
                      <a:pt x="126" y="46"/>
                      <a:pt x="84" y="89"/>
                      <a:pt x="84" y="141"/>
                    </a:cubicBezTo>
                    <a:cubicBezTo>
                      <a:pt x="84" y="195"/>
                      <a:pt x="84" y="195"/>
                      <a:pt x="84" y="195"/>
                    </a:cubicBezTo>
                    <a:cubicBezTo>
                      <a:pt x="79" y="194"/>
                      <a:pt x="74" y="193"/>
                      <a:pt x="69" y="193"/>
                    </a:cubicBezTo>
                    <a:cubicBezTo>
                      <a:pt x="63" y="193"/>
                      <a:pt x="58" y="194"/>
                      <a:pt x="53" y="195"/>
                    </a:cubicBezTo>
                    <a:cubicBezTo>
                      <a:pt x="53" y="141"/>
                      <a:pt x="53" y="141"/>
                      <a:pt x="53" y="141"/>
                    </a:cubicBezTo>
                    <a:cubicBezTo>
                      <a:pt x="53" y="72"/>
                      <a:pt x="109" y="16"/>
                      <a:pt x="178" y="16"/>
                    </a:cubicBezTo>
                    <a:cubicBezTo>
                      <a:pt x="245" y="16"/>
                      <a:pt x="299" y="68"/>
                      <a:pt x="303" y="133"/>
                    </a:cubicBezTo>
                    <a:cubicBezTo>
                      <a:pt x="272" y="133"/>
                      <a:pt x="272" y="133"/>
                      <a:pt x="272" y="133"/>
                    </a:cubicBezTo>
                    <a:cubicBezTo>
                      <a:pt x="268" y="84"/>
                      <a:pt x="228" y="46"/>
                      <a:pt x="178" y="46"/>
                    </a:cubicBezTo>
                    <a:close/>
                    <a:moveTo>
                      <a:pt x="115" y="255"/>
                    </a:moveTo>
                    <a:cubicBezTo>
                      <a:pt x="115" y="280"/>
                      <a:pt x="94" y="301"/>
                      <a:pt x="69" y="301"/>
                    </a:cubicBezTo>
                    <a:cubicBezTo>
                      <a:pt x="43" y="301"/>
                      <a:pt x="23" y="280"/>
                      <a:pt x="23" y="255"/>
                    </a:cubicBezTo>
                    <a:cubicBezTo>
                      <a:pt x="23" y="229"/>
                      <a:pt x="43" y="209"/>
                      <a:pt x="69" y="209"/>
                    </a:cubicBezTo>
                    <a:cubicBezTo>
                      <a:pt x="94" y="209"/>
                      <a:pt x="115" y="229"/>
                      <a:pt x="115" y="255"/>
                    </a:cubicBezTo>
                    <a:close/>
                    <a:moveTo>
                      <a:pt x="121" y="337"/>
                    </a:moveTo>
                    <a:cubicBezTo>
                      <a:pt x="16" y="337"/>
                      <a:pt x="16" y="337"/>
                      <a:pt x="16" y="337"/>
                    </a:cubicBezTo>
                    <a:cubicBezTo>
                      <a:pt x="18" y="324"/>
                      <a:pt x="25" y="313"/>
                      <a:pt x="34" y="305"/>
                    </a:cubicBezTo>
                    <a:cubicBezTo>
                      <a:pt x="44" y="312"/>
                      <a:pt x="56" y="316"/>
                      <a:pt x="69" y="316"/>
                    </a:cubicBezTo>
                    <a:cubicBezTo>
                      <a:pt x="82" y="316"/>
                      <a:pt x="94" y="312"/>
                      <a:pt x="103" y="305"/>
                    </a:cubicBezTo>
                    <a:cubicBezTo>
                      <a:pt x="113" y="313"/>
                      <a:pt x="119" y="324"/>
                      <a:pt x="121" y="337"/>
                    </a:cubicBezTo>
                    <a:close/>
                    <a:moveTo>
                      <a:pt x="265" y="148"/>
                    </a:moveTo>
                    <a:cubicBezTo>
                      <a:pt x="311" y="148"/>
                      <a:pt x="311" y="148"/>
                      <a:pt x="311" y="148"/>
                    </a:cubicBezTo>
                    <a:cubicBezTo>
                      <a:pt x="315" y="148"/>
                      <a:pt x="319" y="145"/>
                      <a:pt x="319" y="141"/>
                    </a:cubicBezTo>
                    <a:cubicBezTo>
                      <a:pt x="319" y="63"/>
                      <a:pt x="256" y="0"/>
                      <a:pt x="178" y="0"/>
                    </a:cubicBezTo>
                    <a:cubicBezTo>
                      <a:pt x="101" y="0"/>
                      <a:pt x="38" y="63"/>
                      <a:pt x="38" y="141"/>
                    </a:cubicBezTo>
                    <a:cubicBezTo>
                      <a:pt x="38" y="202"/>
                      <a:pt x="38" y="202"/>
                      <a:pt x="38" y="202"/>
                    </a:cubicBezTo>
                    <a:cubicBezTo>
                      <a:pt x="20" y="212"/>
                      <a:pt x="7" y="232"/>
                      <a:pt x="7" y="255"/>
                    </a:cubicBezTo>
                    <a:cubicBezTo>
                      <a:pt x="7" y="270"/>
                      <a:pt x="13" y="284"/>
                      <a:pt x="22" y="295"/>
                    </a:cubicBezTo>
                    <a:cubicBezTo>
                      <a:pt x="9" y="307"/>
                      <a:pt x="0" y="325"/>
                      <a:pt x="0" y="345"/>
                    </a:cubicBezTo>
                    <a:cubicBezTo>
                      <a:pt x="0" y="349"/>
                      <a:pt x="4" y="353"/>
                      <a:pt x="8" y="353"/>
                    </a:cubicBezTo>
                    <a:cubicBezTo>
                      <a:pt x="129" y="353"/>
                      <a:pt x="129" y="353"/>
                      <a:pt x="129" y="353"/>
                    </a:cubicBezTo>
                    <a:cubicBezTo>
                      <a:pt x="134" y="353"/>
                      <a:pt x="137" y="349"/>
                      <a:pt x="137" y="345"/>
                    </a:cubicBezTo>
                    <a:cubicBezTo>
                      <a:pt x="137" y="325"/>
                      <a:pt x="128" y="307"/>
                      <a:pt x="115" y="295"/>
                    </a:cubicBezTo>
                    <a:cubicBezTo>
                      <a:pt x="124" y="284"/>
                      <a:pt x="130" y="270"/>
                      <a:pt x="130" y="255"/>
                    </a:cubicBezTo>
                    <a:cubicBezTo>
                      <a:pt x="130" y="232"/>
                      <a:pt x="118" y="212"/>
                      <a:pt x="99" y="202"/>
                    </a:cubicBezTo>
                    <a:cubicBezTo>
                      <a:pt x="99" y="141"/>
                      <a:pt x="99" y="141"/>
                      <a:pt x="99" y="141"/>
                    </a:cubicBezTo>
                    <a:cubicBezTo>
                      <a:pt x="99" y="97"/>
                      <a:pt x="135" y="62"/>
                      <a:pt x="178" y="62"/>
                    </a:cubicBezTo>
                    <a:cubicBezTo>
                      <a:pt x="222" y="62"/>
                      <a:pt x="257" y="97"/>
                      <a:pt x="257" y="141"/>
                    </a:cubicBezTo>
                    <a:cubicBezTo>
                      <a:pt x="257" y="145"/>
                      <a:pt x="261" y="148"/>
                      <a:pt x="265" y="1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2">
                <a:extLst>
                  <a:ext uri="{FF2B5EF4-FFF2-40B4-BE49-F238E27FC236}">
                    <a16:creationId xmlns:a16="http://schemas.microsoft.com/office/drawing/2014/main" id="{6A9ABF91-BFDF-4A39-88D4-7DCA984463EE}"/>
                  </a:ext>
                </a:extLst>
              </p:cNvPr>
              <p:cNvSpPr>
                <a:spLocks noEditPoints="1"/>
              </p:cNvSpPr>
              <p:nvPr/>
            </p:nvSpPr>
            <p:spPr bwMode="auto">
              <a:xfrm>
                <a:off x="-1825625" y="8488363"/>
                <a:ext cx="131763" cy="125413"/>
              </a:xfrm>
              <a:custGeom>
                <a:avLst/>
                <a:gdLst>
                  <a:gd name="T0" fmla="*/ 41 w 57"/>
                  <a:gd name="T1" fmla="*/ 28 h 56"/>
                  <a:gd name="T2" fmla="*/ 29 w 57"/>
                  <a:gd name="T3" fmla="*/ 40 h 56"/>
                  <a:gd name="T4" fmla="*/ 16 w 57"/>
                  <a:gd name="T5" fmla="*/ 28 h 56"/>
                  <a:gd name="T6" fmla="*/ 29 w 57"/>
                  <a:gd name="T7" fmla="*/ 15 h 56"/>
                  <a:gd name="T8" fmla="*/ 41 w 57"/>
                  <a:gd name="T9" fmla="*/ 28 h 56"/>
                  <a:gd name="T10" fmla="*/ 0 w 57"/>
                  <a:gd name="T11" fmla="*/ 28 h 56"/>
                  <a:gd name="T12" fmla="*/ 29 w 57"/>
                  <a:gd name="T13" fmla="*/ 56 h 56"/>
                  <a:gd name="T14" fmla="*/ 57 w 57"/>
                  <a:gd name="T15" fmla="*/ 28 h 56"/>
                  <a:gd name="T16" fmla="*/ 29 w 57"/>
                  <a:gd name="T17" fmla="*/ 0 h 56"/>
                  <a:gd name="T18" fmla="*/ 0 w 57"/>
                  <a:gd name="T1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6">
                    <a:moveTo>
                      <a:pt x="41" y="28"/>
                    </a:moveTo>
                    <a:cubicBezTo>
                      <a:pt x="41" y="35"/>
                      <a:pt x="36" y="40"/>
                      <a:pt x="29" y="40"/>
                    </a:cubicBezTo>
                    <a:cubicBezTo>
                      <a:pt x="22" y="40"/>
                      <a:pt x="16" y="35"/>
                      <a:pt x="16" y="28"/>
                    </a:cubicBezTo>
                    <a:cubicBezTo>
                      <a:pt x="16" y="21"/>
                      <a:pt x="22" y="15"/>
                      <a:pt x="29" y="15"/>
                    </a:cubicBezTo>
                    <a:cubicBezTo>
                      <a:pt x="36" y="15"/>
                      <a:pt x="41" y="21"/>
                      <a:pt x="41" y="28"/>
                    </a:cubicBezTo>
                    <a:close/>
                    <a:moveTo>
                      <a:pt x="0" y="28"/>
                    </a:moveTo>
                    <a:cubicBezTo>
                      <a:pt x="0" y="43"/>
                      <a:pt x="13" y="56"/>
                      <a:pt x="29" y="56"/>
                    </a:cubicBezTo>
                    <a:cubicBezTo>
                      <a:pt x="44" y="56"/>
                      <a:pt x="57" y="43"/>
                      <a:pt x="57" y="28"/>
                    </a:cubicBezTo>
                    <a:cubicBezTo>
                      <a:pt x="57" y="12"/>
                      <a:pt x="44" y="0"/>
                      <a:pt x="29" y="0"/>
                    </a:cubicBezTo>
                    <a:cubicBezTo>
                      <a:pt x="13" y="0"/>
                      <a:pt x="0" y="12"/>
                      <a:pt x="0"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E0C40FE4-4E99-4745-A0BA-B4993C109ABF}"/>
                </a:ext>
              </a:extLst>
            </p:cNvPr>
            <p:cNvGrpSpPr/>
            <p:nvPr/>
          </p:nvGrpSpPr>
          <p:grpSpPr>
            <a:xfrm>
              <a:off x="9825523" y="2375642"/>
              <a:ext cx="443519" cy="463086"/>
              <a:chOff x="1711326" y="12511097"/>
              <a:chExt cx="755650" cy="788988"/>
            </a:xfrm>
            <a:solidFill>
              <a:schemeClr val="accent1"/>
            </a:solidFill>
          </p:grpSpPr>
          <p:sp>
            <p:nvSpPr>
              <p:cNvPr id="11" name="Freeform 95">
                <a:extLst>
                  <a:ext uri="{FF2B5EF4-FFF2-40B4-BE49-F238E27FC236}">
                    <a16:creationId xmlns:a16="http://schemas.microsoft.com/office/drawing/2014/main" id="{41DC4A2F-8F07-4553-8935-88EDE14551B9}"/>
                  </a:ext>
                </a:extLst>
              </p:cNvPr>
              <p:cNvSpPr>
                <a:spLocks noEditPoints="1"/>
              </p:cNvSpPr>
              <p:nvPr/>
            </p:nvSpPr>
            <p:spPr bwMode="auto">
              <a:xfrm>
                <a:off x="2228850" y="13004800"/>
                <a:ext cx="228600" cy="295275"/>
              </a:xfrm>
              <a:custGeom>
                <a:avLst/>
                <a:gdLst>
                  <a:gd name="T0" fmla="*/ 49 w 98"/>
                  <a:gd name="T1" fmla="*/ 117 h 132"/>
                  <a:gd name="T2" fmla="*/ 15 w 98"/>
                  <a:gd name="T3" fmla="*/ 83 h 132"/>
                  <a:gd name="T4" fmla="*/ 49 w 98"/>
                  <a:gd name="T5" fmla="*/ 21 h 132"/>
                  <a:gd name="T6" fmla="*/ 82 w 98"/>
                  <a:gd name="T7" fmla="*/ 83 h 132"/>
                  <a:gd name="T8" fmla="*/ 49 w 98"/>
                  <a:gd name="T9" fmla="*/ 117 h 132"/>
                  <a:gd name="T10" fmla="*/ 49 w 98"/>
                  <a:gd name="T11" fmla="*/ 0 h 132"/>
                  <a:gd name="T12" fmla="*/ 43 w 98"/>
                  <a:gd name="T13" fmla="*/ 3 h 132"/>
                  <a:gd name="T14" fmla="*/ 0 w 98"/>
                  <a:gd name="T15" fmla="*/ 83 h 132"/>
                  <a:gd name="T16" fmla="*/ 49 w 98"/>
                  <a:gd name="T17" fmla="*/ 132 h 132"/>
                  <a:gd name="T18" fmla="*/ 98 w 98"/>
                  <a:gd name="T19" fmla="*/ 83 h 132"/>
                  <a:gd name="T20" fmla="*/ 55 w 98"/>
                  <a:gd name="T21" fmla="*/ 3 h 132"/>
                  <a:gd name="T22" fmla="*/ 49 w 98"/>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32">
                    <a:moveTo>
                      <a:pt x="49" y="117"/>
                    </a:moveTo>
                    <a:cubicBezTo>
                      <a:pt x="30" y="117"/>
                      <a:pt x="15" y="102"/>
                      <a:pt x="15" y="83"/>
                    </a:cubicBezTo>
                    <a:cubicBezTo>
                      <a:pt x="15" y="72"/>
                      <a:pt x="31" y="45"/>
                      <a:pt x="49" y="21"/>
                    </a:cubicBezTo>
                    <a:cubicBezTo>
                      <a:pt x="66" y="45"/>
                      <a:pt x="82" y="72"/>
                      <a:pt x="82" y="83"/>
                    </a:cubicBezTo>
                    <a:cubicBezTo>
                      <a:pt x="82" y="102"/>
                      <a:pt x="67" y="117"/>
                      <a:pt x="49" y="117"/>
                    </a:cubicBezTo>
                    <a:close/>
                    <a:moveTo>
                      <a:pt x="49" y="0"/>
                    </a:moveTo>
                    <a:cubicBezTo>
                      <a:pt x="47" y="0"/>
                      <a:pt x="44" y="2"/>
                      <a:pt x="43" y="3"/>
                    </a:cubicBezTo>
                    <a:cubicBezTo>
                      <a:pt x="30" y="20"/>
                      <a:pt x="0" y="62"/>
                      <a:pt x="0" y="83"/>
                    </a:cubicBezTo>
                    <a:cubicBezTo>
                      <a:pt x="0" y="110"/>
                      <a:pt x="22" y="132"/>
                      <a:pt x="49" y="132"/>
                    </a:cubicBezTo>
                    <a:cubicBezTo>
                      <a:pt x="76" y="132"/>
                      <a:pt x="98" y="110"/>
                      <a:pt x="98" y="83"/>
                    </a:cubicBezTo>
                    <a:cubicBezTo>
                      <a:pt x="98" y="62"/>
                      <a:pt x="68" y="20"/>
                      <a:pt x="55" y="3"/>
                    </a:cubicBezTo>
                    <a:cubicBezTo>
                      <a:pt x="54" y="2"/>
                      <a:pt x="51" y="0"/>
                      <a:pt x="4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6">
                <a:extLst>
                  <a:ext uri="{FF2B5EF4-FFF2-40B4-BE49-F238E27FC236}">
                    <a16:creationId xmlns:a16="http://schemas.microsoft.com/office/drawing/2014/main" id="{AD800278-FF95-46F5-A806-1C52A0E2642B}"/>
                  </a:ext>
                </a:extLst>
              </p:cNvPr>
              <p:cNvSpPr>
                <a:spLocks noEditPoints="1"/>
              </p:cNvSpPr>
              <p:nvPr/>
            </p:nvSpPr>
            <p:spPr bwMode="auto">
              <a:xfrm>
                <a:off x="1711326" y="12511097"/>
                <a:ext cx="755650" cy="788988"/>
              </a:xfrm>
              <a:custGeom>
                <a:avLst/>
                <a:gdLst>
                  <a:gd name="T0" fmla="*/ 253 w 324"/>
                  <a:gd name="T1" fmla="*/ 181 h 353"/>
                  <a:gd name="T2" fmla="*/ 295 w 324"/>
                  <a:gd name="T3" fmla="*/ 160 h 353"/>
                  <a:gd name="T4" fmla="*/ 139 w 324"/>
                  <a:gd name="T5" fmla="*/ 104 h 353"/>
                  <a:gd name="T6" fmla="*/ 308 w 324"/>
                  <a:gd name="T7" fmla="*/ 116 h 353"/>
                  <a:gd name="T8" fmla="*/ 139 w 324"/>
                  <a:gd name="T9" fmla="*/ 145 h 353"/>
                  <a:gd name="T10" fmla="*/ 155 w 324"/>
                  <a:gd name="T11" fmla="*/ 338 h 353"/>
                  <a:gd name="T12" fmla="*/ 15 w 324"/>
                  <a:gd name="T13" fmla="*/ 323 h 353"/>
                  <a:gd name="T14" fmla="*/ 129 w 324"/>
                  <a:gd name="T15" fmla="*/ 305 h 353"/>
                  <a:gd name="T16" fmla="*/ 155 w 324"/>
                  <a:gd name="T17" fmla="*/ 338 h 353"/>
                  <a:gd name="T18" fmla="*/ 83 w 324"/>
                  <a:gd name="T19" fmla="*/ 15 h 353"/>
                  <a:gd name="T20" fmla="*/ 267 w 324"/>
                  <a:gd name="T21" fmla="*/ 28 h 353"/>
                  <a:gd name="T22" fmla="*/ 148 w 324"/>
                  <a:gd name="T23" fmla="*/ 46 h 353"/>
                  <a:gd name="T24" fmla="*/ 126 w 324"/>
                  <a:gd name="T25" fmla="*/ 66 h 353"/>
                  <a:gd name="T26" fmla="*/ 124 w 324"/>
                  <a:gd name="T27" fmla="*/ 89 h 353"/>
                  <a:gd name="T28" fmla="*/ 46 w 324"/>
                  <a:gd name="T29" fmla="*/ 53 h 353"/>
                  <a:gd name="T30" fmla="*/ 46 w 324"/>
                  <a:gd name="T31" fmla="*/ 290 h 353"/>
                  <a:gd name="T32" fmla="*/ 124 w 324"/>
                  <a:gd name="T33" fmla="*/ 104 h 353"/>
                  <a:gd name="T34" fmla="*/ 296 w 324"/>
                  <a:gd name="T35" fmla="*/ 89 h 353"/>
                  <a:gd name="T36" fmla="*/ 139 w 324"/>
                  <a:gd name="T37" fmla="*/ 74 h 353"/>
                  <a:gd name="T38" fmla="*/ 276 w 324"/>
                  <a:gd name="T39" fmla="*/ 45 h 353"/>
                  <a:gd name="T40" fmla="*/ 283 w 324"/>
                  <a:gd name="T41" fmla="*/ 28 h 353"/>
                  <a:gd name="T42" fmla="*/ 83 w 324"/>
                  <a:gd name="T43" fmla="*/ 0 h 353"/>
                  <a:gd name="T44" fmla="*/ 30 w 324"/>
                  <a:gd name="T45" fmla="*/ 294 h 353"/>
                  <a:gd name="T46" fmla="*/ 0 w 324"/>
                  <a:gd name="T47" fmla="*/ 319 h 353"/>
                  <a:gd name="T48" fmla="*/ 8 w 324"/>
                  <a:gd name="T49" fmla="*/ 353 h 353"/>
                  <a:gd name="T50" fmla="*/ 170 w 324"/>
                  <a:gd name="T51" fmla="*/ 345 h 353"/>
                  <a:gd name="T52" fmla="*/ 167 w 324"/>
                  <a:gd name="T53" fmla="*/ 313 h 353"/>
                  <a:gd name="T54" fmla="*/ 139 w 324"/>
                  <a:gd name="T55" fmla="*/ 160 h 353"/>
                  <a:gd name="T56" fmla="*/ 240 w 324"/>
                  <a:gd name="T57" fmla="*/ 191 h 353"/>
                  <a:gd name="T58" fmla="*/ 295 w 324"/>
                  <a:gd name="T59" fmla="*/ 196 h 353"/>
                  <a:gd name="T60" fmla="*/ 311 w 324"/>
                  <a:gd name="T61" fmla="*/ 160 h 353"/>
                  <a:gd name="T62" fmla="*/ 324 w 324"/>
                  <a:gd name="T63" fmla="*/ 152 h 353"/>
                  <a:gd name="T64" fmla="*/ 296 w 324"/>
                  <a:gd name="T65" fmla="*/ 8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4" h="353">
                    <a:moveTo>
                      <a:pt x="289" y="181"/>
                    </a:moveTo>
                    <a:cubicBezTo>
                      <a:pt x="253" y="181"/>
                      <a:pt x="253" y="181"/>
                      <a:pt x="253" y="181"/>
                    </a:cubicBezTo>
                    <a:cubicBezTo>
                      <a:pt x="247" y="160"/>
                      <a:pt x="247" y="160"/>
                      <a:pt x="247" y="160"/>
                    </a:cubicBezTo>
                    <a:cubicBezTo>
                      <a:pt x="295" y="160"/>
                      <a:pt x="295" y="160"/>
                      <a:pt x="295" y="160"/>
                    </a:cubicBezTo>
                    <a:cubicBezTo>
                      <a:pt x="289" y="181"/>
                      <a:pt x="289" y="181"/>
                      <a:pt x="289" y="181"/>
                    </a:cubicBezTo>
                    <a:close/>
                    <a:moveTo>
                      <a:pt x="139" y="104"/>
                    </a:moveTo>
                    <a:cubicBezTo>
                      <a:pt x="296" y="104"/>
                      <a:pt x="296" y="104"/>
                      <a:pt x="296" y="104"/>
                    </a:cubicBezTo>
                    <a:cubicBezTo>
                      <a:pt x="303" y="104"/>
                      <a:pt x="308" y="110"/>
                      <a:pt x="308" y="116"/>
                    </a:cubicBezTo>
                    <a:cubicBezTo>
                      <a:pt x="308" y="145"/>
                      <a:pt x="308" y="145"/>
                      <a:pt x="308" y="145"/>
                    </a:cubicBezTo>
                    <a:cubicBezTo>
                      <a:pt x="139" y="145"/>
                      <a:pt x="139" y="145"/>
                      <a:pt x="139" y="145"/>
                    </a:cubicBezTo>
                    <a:cubicBezTo>
                      <a:pt x="139" y="104"/>
                      <a:pt x="139" y="104"/>
                      <a:pt x="139" y="104"/>
                    </a:cubicBezTo>
                    <a:close/>
                    <a:moveTo>
                      <a:pt x="155" y="338"/>
                    </a:moveTo>
                    <a:cubicBezTo>
                      <a:pt x="15" y="338"/>
                      <a:pt x="15" y="338"/>
                      <a:pt x="15" y="338"/>
                    </a:cubicBezTo>
                    <a:cubicBezTo>
                      <a:pt x="15" y="323"/>
                      <a:pt x="15" y="323"/>
                      <a:pt x="15" y="323"/>
                    </a:cubicBezTo>
                    <a:cubicBezTo>
                      <a:pt x="41" y="305"/>
                      <a:pt x="41" y="305"/>
                      <a:pt x="41" y="305"/>
                    </a:cubicBezTo>
                    <a:cubicBezTo>
                      <a:pt x="129" y="305"/>
                      <a:pt x="129" y="305"/>
                      <a:pt x="129" y="305"/>
                    </a:cubicBezTo>
                    <a:cubicBezTo>
                      <a:pt x="155" y="323"/>
                      <a:pt x="155" y="323"/>
                      <a:pt x="155" y="323"/>
                    </a:cubicBezTo>
                    <a:cubicBezTo>
                      <a:pt x="155" y="338"/>
                      <a:pt x="155" y="338"/>
                      <a:pt x="155" y="338"/>
                    </a:cubicBezTo>
                    <a:close/>
                    <a:moveTo>
                      <a:pt x="46" y="53"/>
                    </a:moveTo>
                    <a:cubicBezTo>
                      <a:pt x="46" y="32"/>
                      <a:pt x="63" y="15"/>
                      <a:pt x="83" y="15"/>
                    </a:cubicBezTo>
                    <a:cubicBezTo>
                      <a:pt x="255" y="15"/>
                      <a:pt x="255" y="15"/>
                      <a:pt x="255" y="15"/>
                    </a:cubicBezTo>
                    <a:cubicBezTo>
                      <a:pt x="262" y="15"/>
                      <a:pt x="267" y="21"/>
                      <a:pt x="267" y="28"/>
                    </a:cubicBezTo>
                    <a:cubicBezTo>
                      <a:pt x="267" y="31"/>
                      <a:pt x="267" y="31"/>
                      <a:pt x="267" y="31"/>
                    </a:cubicBezTo>
                    <a:cubicBezTo>
                      <a:pt x="148" y="46"/>
                      <a:pt x="148" y="46"/>
                      <a:pt x="148" y="46"/>
                    </a:cubicBezTo>
                    <a:cubicBezTo>
                      <a:pt x="146" y="46"/>
                      <a:pt x="145" y="47"/>
                      <a:pt x="144" y="48"/>
                    </a:cubicBezTo>
                    <a:cubicBezTo>
                      <a:pt x="126" y="66"/>
                      <a:pt x="126" y="66"/>
                      <a:pt x="126" y="66"/>
                    </a:cubicBezTo>
                    <a:cubicBezTo>
                      <a:pt x="125" y="67"/>
                      <a:pt x="124" y="69"/>
                      <a:pt x="124" y="71"/>
                    </a:cubicBezTo>
                    <a:cubicBezTo>
                      <a:pt x="124" y="89"/>
                      <a:pt x="124" y="89"/>
                      <a:pt x="124" y="89"/>
                    </a:cubicBezTo>
                    <a:cubicBezTo>
                      <a:pt x="46" y="89"/>
                      <a:pt x="46" y="89"/>
                      <a:pt x="46" y="89"/>
                    </a:cubicBezTo>
                    <a:cubicBezTo>
                      <a:pt x="46" y="53"/>
                      <a:pt x="46" y="53"/>
                      <a:pt x="46" y="53"/>
                    </a:cubicBezTo>
                    <a:close/>
                    <a:moveTo>
                      <a:pt x="124" y="290"/>
                    </a:moveTo>
                    <a:cubicBezTo>
                      <a:pt x="46" y="290"/>
                      <a:pt x="46" y="290"/>
                      <a:pt x="46" y="290"/>
                    </a:cubicBezTo>
                    <a:cubicBezTo>
                      <a:pt x="46" y="104"/>
                      <a:pt x="46" y="104"/>
                      <a:pt x="46" y="104"/>
                    </a:cubicBezTo>
                    <a:cubicBezTo>
                      <a:pt x="124" y="104"/>
                      <a:pt x="124" y="104"/>
                      <a:pt x="124" y="104"/>
                    </a:cubicBezTo>
                    <a:cubicBezTo>
                      <a:pt x="124" y="290"/>
                      <a:pt x="124" y="290"/>
                      <a:pt x="124" y="290"/>
                    </a:cubicBezTo>
                    <a:close/>
                    <a:moveTo>
                      <a:pt x="296" y="89"/>
                    </a:moveTo>
                    <a:cubicBezTo>
                      <a:pt x="139" y="89"/>
                      <a:pt x="139" y="89"/>
                      <a:pt x="139" y="89"/>
                    </a:cubicBezTo>
                    <a:cubicBezTo>
                      <a:pt x="139" y="74"/>
                      <a:pt x="139" y="74"/>
                      <a:pt x="139" y="74"/>
                    </a:cubicBezTo>
                    <a:cubicBezTo>
                      <a:pt x="153" y="61"/>
                      <a:pt x="153" y="61"/>
                      <a:pt x="153" y="61"/>
                    </a:cubicBezTo>
                    <a:cubicBezTo>
                      <a:pt x="276" y="45"/>
                      <a:pt x="276" y="45"/>
                      <a:pt x="276" y="45"/>
                    </a:cubicBezTo>
                    <a:cubicBezTo>
                      <a:pt x="280" y="45"/>
                      <a:pt x="283" y="41"/>
                      <a:pt x="283" y="37"/>
                    </a:cubicBezTo>
                    <a:cubicBezTo>
                      <a:pt x="283" y="28"/>
                      <a:pt x="283" y="28"/>
                      <a:pt x="283" y="28"/>
                    </a:cubicBezTo>
                    <a:cubicBezTo>
                      <a:pt x="283" y="12"/>
                      <a:pt x="270" y="0"/>
                      <a:pt x="255" y="0"/>
                    </a:cubicBezTo>
                    <a:cubicBezTo>
                      <a:pt x="83" y="0"/>
                      <a:pt x="83" y="0"/>
                      <a:pt x="83" y="0"/>
                    </a:cubicBezTo>
                    <a:cubicBezTo>
                      <a:pt x="54" y="0"/>
                      <a:pt x="30" y="24"/>
                      <a:pt x="30" y="53"/>
                    </a:cubicBezTo>
                    <a:cubicBezTo>
                      <a:pt x="30" y="294"/>
                      <a:pt x="30" y="294"/>
                      <a:pt x="30" y="294"/>
                    </a:cubicBezTo>
                    <a:cubicBezTo>
                      <a:pt x="3" y="313"/>
                      <a:pt x="3" y="313"/>
                      <a:pt x="3" y="313"/>
                    </a:cubicBezTo>
                    <a:cubicBezTo>
                      <a:pt x="1" y="315"/>
                      <a:pt x="0" y="317"/>
                      <a:pt x="0" y="319"/>
                    </a:cubicBezTo>
                    <a:cubicBezTo>
                      <a:pt x="0" y="345"/>
                      <a:pt x="0" y="345"/>
                      <a:pt x="0" y="345"/>
                    </a:cubicBezTo>
                    <a:cubicBezTo>
                      <a:pt x="0" y="350"/>
                      <a:pt x="3" y="353"/>
                      <a:pt x="8" y="353"/>
                    </a:cubicBezTo>
                    <a:cubicBezTo>
                      <a:pt x="162" y="353"/>
                      <a:pt x="162" y="353"/>
                      <a:pt x="162" y="353"/>
                    </a:cubicBezTo>
                    <a:cubicBezTo>
                      <a:pt x="166" y="353"/>
                      <a:pt x="170" y="350"/>
                      <a:pt x="170" y="345"/>
                    </a:cubicBezTo>
                    <a:cubicBezTo>
                      <a:pt x="170" y="319"/>
                      <a:pt x="170" y="319"/>
                      <a:pt x="170" y="319"/>
                    </a:cubicBezTo>
                    <a:cubicBezTo>
                      <a:pt x="170" y="317"/>
                      <a:pt x="169" y="315"/>
                      <a:pt x="167" y="313"/>
                    </a:cubicBezTo>
                    <a:cubicBezTo>
                      <a:pt x="139" y="294"/>
                      <a:pt x="139" y="294"/>
                      <a:pt x="139" y="294"/>
                    </a:cubicBezTo>
                    <a:cubicBezTo>
                      <a:pt x="139" y="160"/>
                      <a:pt x="139" y="160"/>
                      <a:pt x="139" y="160"/>
                    </a:cubicBezTo>
                    <a:cubicBezTo>
                      <a:pt x="231" y="160"/>
                      <a:pt x="231" y="160"/>
                      <a:pt x="231" y="160"/>
                    </a:cubicBezTo>
                    <a:cubicBezTo>
                      <a:pt x="240" y="191"/>
                      <a:pt x="240" y="191"/>
                      <a:pt x="240" y="191"/>
                    </a:cubicBezTo>
                    <a:cubicBezTo>
                      <a:pt x="241" y="194"/>
                      <a:pt x="244" y="196"/>
                      <a:pt x="247" y="196"/>
                    </a:cubicBezTo>
                    <a:cubicBezTo>
                      <a:pt x="295" y="196"/>
                      <a:pt x="295" y="196"/>
                      <a:pt x="295" y="196"/>
                    </a:cubicBezTo>
                    <a:cubicBezTo>
                      <a:pt x="298" y="196"/>
                      <a:pt x="301" y="194"/>
                      <a:pt x="302" y="191"/>
                    </a:cubicBezTo>
                    <a:cubicBezTo>
                      <a:pt x="311" y="160"/>
                      <a:pt x="311" y="160"/>
                      <a:pt x="311" y="160"/>
                    </a:cubicBezTo>
                    <a:cubicBezTo>
                      <a:pt x="316" y="160"/>
                      <a:pt x="316" y="160"/>
                      <a:pt x="316" y="160"/>
                    </a:cubicBezTo>
                    <a:cubicBezTo>
                      <a:pt x="320" y="160"/>
                      <a:pt x="324" y="157"/>
                      <a:pt x="324" y="152"/>
                    </a:cubicBezTo>
                    <a:cubicBezTo>
                      <a:pt x="324" y="116"/>
                      <a:pt x="324" y="116"/>
                      <a:pt x="324" y="116"/>
                    </a:cubicBezTo>
                    <a:cubicBezTo>
                      <a:pt x="324" y="101"/>
                      <a:pt x="311" y="89"/>
                      <a:pt x="296"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3" name="Graphic 12">
              <a:extLst>
                <a:ext uri="{FF2B5EF4-FFF2-40B4-BE49-F238E27FC236}">
                  <a16:creationId xmlns:a16="http://schemas.microsoft.com/office/drawing/2014/main" id="{0A9DBF8E-E2BE-45DE-90EC-9CA4B80B7A9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83623" y="4099109"/>
              <a:ext cx="505012" cy="505012"/>
            </a:xfrm>
            <a:prstGeom prst="rect">
              <a:avLst/>
            </a:prstGeom>
          </p:spPr>
        </p:pic>
        <p:pic>
          <p:nvPicPr>
            <p:cNvPr id="17" name="Picture 16">
              <a:extLst>
                <a:ext uri="{FF2B5EF4-FFF2-40B4-BE49-F238E27FC236}">
                  <a16:creationId xmlns:a16="http://schemas.microsoft.com/office/drawing/2014/main" id="{713940EF-C36F-4DBC-90B8-7F690827CFCF}"/>
                </a:ext>
              </a:extLst>
            </p:cNvPr>
            <p:cNvPicPr>
              <a:picLocks noChangeAspect="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300000"/>
                      </a14:imgEffect>
                    </a14:imgLayer>
                  </a14:imgProps>
                </a:ext>
                <a:ext uri="{28A0092B-C50C-407E-A947-70E740481C1C}">
                  <a14:useLocalDpi xmlns:a14="http://schemas.microsoft.com/office/drawing/2010/main"/>
                </a:ext>
              </a:extLst>
            </a:blip>
            <a:stretch>
              <a:fillRect/>
            </a:stretch>
          </p:blipFill>
          <p:spPr>
            <a:xfrm>
              <a:off x="9864102" y="4921997"/>
              <a:ext cx="530352" cy="530352"/>
            </a:xfrm>
            <a:prstGeom prst="rect">
              <a:avLst/>
            </a:prstGeom>
          </p:spPr>
        </p:pic>
        <p:sp>
          <p:nvSpPr>
            <p:cNvPr id="18" name="TextBox 17">
              <a:extLst>
                <a:ext uri="{FF2B5EF4-FFF2-40B4-BE49-F238E27FC236}">
                  <a16:creationId xmlns:a16="http://schemas.microsoft.com/office/drawing/2014/main" id="{4562DFE2-45C1-4C0C-B9EA-137734B8C6BB}"/>
                </a:ext>
              </a:extLst>
            </p:cNvPr>
            <p:cNvSpPr txBox="1"/>
            <p:nvPr/>
          </p:nvSpPr>
          <p:spPr>
            <a:xfrm>
              <a:off x="9521648" y="2861503"/>
              <a:ext cx="1078029"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Lavatory Faucets</a:t>
              </a:r>
            </a:p>
          </p:txBody>
        </p:sp>
        <p:sp>
          <p:nvSpPr>
            <p:cNvPr id="20" name="TextBox 19">
              <a:extLst>
                <a:ext uri="{FF2B5EF4-FFF2-40B4-BE49-F238E27FC236}">
                  <a16:creationId xmlns:a16="http://schemas.microsoft.com/office/drawing/2014/main" id="{474D7D84-E6DC-4B05-B2FD-6D1860038F2F}"/>
                </a:ext>
              </a:extLst>
            </p:cNvPr>
            <p:cNvSpPr txBox="1"/>
            <p:nvPr/>
          </p:nvSpPr>
          <p:spPr>
            <a:xfrm>
              <a:off x="9518064" y="3718513"/>
              <a:ext cx="1078029"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Kitchen Faucets</a:t>
              </a:r>
            </a:p>
          </p:txBody>
        </p:sp>
        <p:sp>
          <p:nvSpPr>
            <p:cNvPr id="22" name="TextBox 21">
              <a:extLst>
                <a:ext uri="{FF2B5EF4-FFF2-40B4-BE49-F238E27FC236}">
                  <a16:creationId xmlns:a16="http://schemas.microsoft.com/office/drawing/2014/main" id="{45732725-3870-44DF-BC70-5A67C5F6EAA7}"/>
                </a:ext>
              </a:extLst>
            </p:cNvPr>
            <p:cNvSpPr txBox="1"/>
            <p:nvPr/>
          </p:nvSpPr>
          <p:spPr>
            <a:xfrm>
              <a:off x="9825746" y="5434778"/>
              <a:ext cx="569651" cy="230832"/>
            </a:xfrm>
            <a:prstGeom prst="rect">
              <a:avLst/>
            </a:prstGeom>
            <a:noFill/>
          </p:spPr>
          <p:txBody>
            <a:bodyPr wrap="square" rtlCol="0">
              <a:spAutoFit/>
            </a:bodyPr>
            <a:lstStyle/>
            <a:p>
              <a:pPr algn="ctr"/>
              <a:r>
                <a:rPr lang="en-US" sz="900" dirty="0">
                  <a:latin typeface="Arial" panose="020B0604020202020204" pitchFamily="34" charset="0"/>
                  <a:cs typeface="Arial" panose="020B0604020202020204" pitchFamily="34" charset="0"/>
                </a:rPr>
                <a:t>Toilets</a:t>
              </a:r>
            </a:p>
          </p:txBody>
        </p:sp>
      </p:grpSp>
      <p:pic>
        <p:nvPicPr>
          <p:cNvPr id="19" name="Picture 18">
            <a:extLst>
              <a:ext uri="{FF2B5EF4-FFF2-40B4-BE49-F238E27FC236}">
                <a16:creationId xmlns:a16="http://schemas.microsoft.com/office/drawing/2014/main" id="{A7F35D7F-C2CD-4740-912A-47AF656C1DA4}"/>
              </a:ext>
            </a:extLst>
          </p:cNvPr>
          <p:cNvPicPr>
            <a:picLocks noChangeAspect="1"/>
          </p:cNvPicPr>
          <p:nvPr/>
        </p:nvPicPr>
        <p:blipFill>
          <a:blip r:embed="rId8"/>
          <a:stretch>
            <a:fillRect/>
          </a:stretch>
        </p:blipFill>
        <p:spPr>
          <a:xfrm>
            <a:off x="4168716" y="4898894"/>
            <a:ext cx="3854567" cy="1863466"/>
          </a:xfrm>
          <a:prstGeom prst="rect">
            <a:avLst/>
          </a:prstGeom>
        </p:spPr>
      </p:pic>
    </p:spTree>
    <p:extLst>
      <p:ext uri="{BB962C8B-B14F-4D97-AF65-F5344CB8AC3E}">
        <p14:creationId xmlns:p14="http://schemas.microsoft.com/office/powerpoint/2010/main" val="216973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6A32-55C9-470E-8392-94E4CD80D06B}"/>
              </a:ext>
            </a:extLst>
          </p:cNvPr>
          <p:cNvSpPr>
            <a:spLocks noGrp="1"/>
          </p:cNvSpPr>
          <p:nvPr>
            <p:ph type="title"/>
          </p:nvPr>
        </p:nvSpPr>
        <p:spPr/>
        <p:txBody>
          <a:bodyPr/>
          <a:lstStyle/>
          <a:p>
            <a:r>
              <a:rPr lang="en-US" dirty="0"/>
              <a:t>EPA </a:t>
            </a:r>
            <a:r>
              <a:rPr lang="en-US" dirty="0" err="1"/>
              <a:t>WaterSense</a:t>
            </a:r>
            <a:r>
              <a:rPr lang="en-US" dirty="0"/>
              <a:t> Calculator</a:t>
            </a:r>
          </a:p>
        </p:txBody>
      </p:sp>
      <p:pic>
        <p:nvPicPr>
          <p:cNvPr id="23" name="Picture Placeholder 8">
            <a:extLst>
              <a:ext uri="{FF2B5EF4-FFF2-40B4-BE49-F238E27FC236}">
                <a16:creationId xmlns:a16="http://schemas.microsoft.com/office/drawing/2014/main" id="{F36C1C9D-A207-4614-BCE0-A4BAFAE2D27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2288786" y="1178777"/>
            <a:ext cx="7581229" cy="4643387"/>
          </a:xfrm>
          <a:prstGeom prst="rect">
            <a:avLst/>
          </a:prstGeom>
        </p:spPr>
      </p:pic>
      <p:sp>
        <p:nvSpPr>
          <p:cNvPr id="15" name="Rectangle 14">
            <a:extLst>
              <a:ext uri="{FF2B5EF4-FFF2-40B4-BE49-F238E27FC236}">
                <a16:creationId xmlns:a16="http://schemas.microsoft.com/office/drawing/2014/main" id="{EF4496CA-FDC7-4386-8A32-4B212CE293D2}"/>
              </a:ext>
            </a:extLst>
          </p:cNvPr>
          <p:cNvSpPr/>
          <p:nvPr/>
        </p:nvSpPr>
        <p:spPr>
          <a:xfrm>
            <a:off x="4593024" y="5822164"/>
            <a:ext cx="3005951" cy="369332"/>
          </a:xfrm>
          <a:prstGeom prst="rect">
            <a:avLst/>
          </a:prstGeom>
        </p:spPr>
        <p:txBody>
          <a:bodyPr wrap="none">
            <a:spAutoFit/>
          </a:bodyPr>
          <a:lstStyle/>
          <a:p>
            <a:pPr>
              <a:defRPr/>
            </a:pPr>
            <a:r>
              <a:rPr lang="en-US" dirty="0">
                <a:hlinkClick r:id="rId4"/>
              </a:rPr>
              <a:t>EPA </a:t>
            </a:r>
            <a:r>
              <a:rPr lang="en-US" dirty="0" err="1">
                <a:hlinkClick r:id="rId4"/>
              </a:rPr>
              <a:t>Watersense</a:t>
            </a:r>
            <a:r>
              <a:rPr lang="en-US" dirty="0">
                <a:hlinkClick r:id="rId4"/>
              </a:rPr>
              <a:t> Calculator</a:t>
            </a:r>
            <a:endParaRPr lang="en-US" dirty="0"/>
          </a:p>
        </p:txBody>
      </p:sp>
    </p:spTree>
    <p:extLst>
      <p:ext uri="{BB962C8B-B14F-4D97-AF65-F5344CB8AC3E}">
        <p14:creationId xmlns:p14="http://schemas.microsoft.com/office/powerpoint/2010/main" val="628882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6A32-55C9-470E-8392-94E4CD80D06B}"/>
              </a:ext>
            </a:extLst>
          </p:cNvPr>
          <p:cNvSpPr>
            <a:spLocks noGrp="1"/>
          </p:cNvSpPr>
          <p:nvPr>
            <p:ph type="title"/>
          </p:nvPr>
        </p:nvSpPr>
        <p:spPr/>
        <p:txBody>
          <a:bodyPr/>
          <a:lstStyle/>
          <a:p>
            <a:r>
              <a:rPr lang="en-US" dirty="0"/>
              <a:t>LEED Certification Levels</a:t>
            </a:r>
          </a:p>
        </p:txBody>
      </p:sp>
      <p:pic>
        <p:nvPicPr>
          <p:cNvPr id="2050" name="Picture 2" descr="Image result for leed certification levels">
            <a:extLst>
              <a:ext uri="{FF2B5EF4-FFF2-40B4-BE49-F238E27FC236}">
                <a16:creationId xmlns:a16="http://schemas.microsoft.com/office/drawing/2014/main" id="{91402848-48F1-4137-92FF-9E99F49DDA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3530" y="1774356"/>
            <a:ext cx="7524940" cy="308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8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6A32-55C9-470E-8392-94E4CD80D06B}"/>
              </a:ext>
            </a:extLst>
          </p:cNvPr>
          <p:cNvSpPr>
            <a:spLocks noGrp="1"/>
          </p:cNvSpPr>
          <p:nvPr>
            <p:ph type="title"/>
          </p:nvPr>
        </p:nvSpPr>
        <p:spPr/>
        <p:txBody>
          <a:bodyPr/>
          <a:lstStyle/>
          <a:p>
            <a:r>
              <a:rPr lang="en-US" dirty="0"/>
              <a:t>LEED Rating Systems</a:t>
            </a:r>
          </a:p>
        </p:txBody>
      </p:sp>
      <p:pic>
        <p:nvPicPr>
          <p:cNvPr id="4" name="Picture 6" descr="ShowFile">
            <a:extLst>
              <a:ext uri="{FF2B5EF4-FFF2-40B4-BE49-F238E27FC236}">
                <a16:creationId xmlns:a16="http://schemas.microsoft.com/office/drawing/2014/main" id="{FAEFAD9E-20DB-49C4-8C7F-D194E7B940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013" y="1682265"/>
            <a:ext cx="4872470" cy="349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
            <a:extLst>
              <a:ext uri="{FF2B5EF4-FFF2-40B4-BE49-F238E27FC236}">
                <a16:creationId xmlns:a16="http://schemas.microsoft.com/office/drawing/2014/main" id="{ED8AC753-D7DB-4D83-B234-E107E4A11DA7}"/>
              </a:ext>
            </a:extLst>
          </p:cNvPr>
          <p:cNvSpPr>
            <a:spLocks noChangeArrowheads="1"/>
          </p:cNvSpPr>
          <p:nvPr/>
        </p:nvSpPr>
        <p:spPr bwMode="auto">
          <a:xfrm>
            <a:off x="1571442" y="5434163"/>
            <a:ext cx="8018462" cy="781050"/>
          </a:xfrm>
          <a:prstGeom prst="roundRect">
            <a:avLst>
              <a:gd name="adj" fmla="val 16667"/>
            </a:avLst>
          </a:prstGeom>
          <a:noFill/>
          <a:ln w="28575" algn="ctr">
            <a:solidFill>
              <a:schemeClr val="accent1"/>
            </a:solidFill>
            <a:round/>
            <a:headEnd/>
            <a:tailEnd/>
          </a:ln>
          <a:effectLst/>
        </p:spPr>
        <p:txBody>
          <a:bodyPr wrap="none" lIns="216000" tIns="46038" rIns="190800" bIns="46038" anchor="ctr"/>
          <a:lstStyle/>
          <a:p>
            <a:pPr algn="ctr" defTabSz="762000">
              <a:defRPr/>
            </a:pPr>
            <a:r>
              <a:rPr lang="en-US" sz="2400" dirty="0">
                <a:solidFill>
                  <a:schemeClr val="accent1"/>
                </a:solidFill>
                <a:latin typeface="+mj-lt"/>
                <a:ea typeface="+mj-ea"/>
                <a:cs typeface="+mj-cs"/>
              </a:rPr>
              <a:t>Hospitality applications do not have special LEED Ratings</a:t>
            </a:r>
          </a:p>
        </p:txBody>
      </p:sp>
      <p:sp>
        <p:nvSpPr>
          <p:cNvPr id="8" name="Content Placeholder 3">
            <a:extLst>
              <a:ext uri="{FF2B5EF4-FFF2-40B4-BE49-F238E27FC236}">
                <a16:creationId xmlns:a16="http://schemas.microsoft.com/office/drawing/2014/main" id="{BD081CB5-9E66-4D43-BBD7-76A7B2FE9E5C}"/>
              </a:ext>
            </a:extLst>
          </p:cNvPr>
          <p:cNvSpPr txBox="1">
            <a:spLocks/>
          </p:cNvSpPr>
          <p:nvPr/>
        </p:nvSpPr>
        <p:spPr>
          <a:xfrm>
            <a:off x="6470500" y="992092"/>
            <a:ext cx="4842042" cy="4628756"/>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LEED-NC (New Construction &amp; Renovations)</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LEED-EB (Existing Buildings: Operations &amp; Maintenance)</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LEED-CI (Commercial Interiors)</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LEED-CS (Core &amp; Shell)</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LEED-S (Schools)</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LEED-H (Homes)</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 for Retail-NC</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 for Retail-CI</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 for HC (Healthcare)</a:t>
            </a:r>
          </a:p>
          <a:p>
            <a:pPr marL="342900" lvl="1" indent="-342900" eaLnBrk="0" hangingPunct="0">
              <a:lnSpc>
                <a:spcPct val="140000"/>
              </a:lnSpc>
              <a:spcBef>
                <a:spcPct val="20000"/>
              </a:spcBef>
              <a:buClr>
                <a:srgbClr val="51A04D"/>
              </a:buClr>
              <a:buSzPct val="115000"/>
              <a:buFont typeface="Wingdings" pitchFamily="2" charset="2"/>
              <a:buChar char="ü"/>
              <a:tabLst>
                <a:tab pos="3949700" algn="l"/>
              </a:tabLst>
              <a:defRPr/>
            </a:pPr>
            <a:r>
              <a:rPr lang="en-US" sz="1600" dirty="0"/>
              <a:t>LEED-ND (Neighborhood Development)</a:t>
            </a:r>
          </a:p>
        </p:txBody>
      </p:sp>
    </p:spTree>
    <p:extLst>
      <p:ext uri="{BB962C8B-B14F-4D97-AF65-F5344CB8AC3E}">
        <p14:creationId xmlns:p14="http://schemas.microsoft.com/office/powerpoint/2010/main" val="219438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379AE4-6113-48E3-832A-6279959AC192}"/>
              </a:ext>
            </a:extLst>
          </p:cNvPr>
          <p:cNvSpPr>
            <a:spLocks noGrp="1"/>
          </p:cNvSpPr>
          <p:nvPr>
            <p:ph type="title"/>
          </p:nvPr>
        </p:nvSpPr>
        <p:spPr>
          <a:xfrm>
            <a:off x="333469" y="235440"/>
            <a:ext cx="11525061" cy="893307"/>
          </a:xfrm>
        </p:spPr>
        <p:txBody>
          <a:bodyPr/>
          <a:lstStyle/>
          <a:p>
            <a:r>
              <a:rPr lang="en-US" i="1" dirty="0">
                <a:solidFill>
                  <a:srgbClr val="333E50"/>
                </a:solidFill>
                <a:latin typeface="Segoe UI" panose="020B0502040204020203" pitchFamily="34" charset="0"/>
              </a:rPr>
              <a:t>Best </a:t>
            </a:r>
            <a:r>
              <a:rPr lang="en-US" b="1" dirty="0">
                <a:solidFill>
                  <a:srgbClr val="333E50"/>
                </a:solidFill>
                <a:latin typeface="Segoe UI" panose="020B0502040204020203" pitchFamily="34" charset="0"/>
              </a:rPr>
              <a:t>Practice</a:t>
            </a:r>
            <a:endParaRPr lang="en-US" dirty="0"/>
          </a:p>
        </p:txBody>
      </p:sp>
      <p:pic>
        <p:nvPicPr>
          <p:cNvPr id="8" name="Picture 7">
            <a:extLst>
              <a:ext uri="{FF2B5EF4-FFF2-40B4-BE49-F238E27FC236}">
                <a16:creationId xmlns:a16="http://schemas.microsoft.com/office/drawing/2014/main" id="{BE5220F9-50D4-4721-9188-0A49ABFC71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31449" y="235440"/>
            <a:ext cx="1405419" cy="1405419"/>
          </a:xfrm>
          <a:prstGeom prst="rect">
            <a:avLst/>
          </a:prstGeom>
        </p:spPr>
      </p:pic>
      <p:sp>
        <p:nvSpPr>
          <p:cNvPr id="9" name="Content Placeholder 1">
            <a:extLst>
              <a:ext uri="{FF2B5EF4-FFF2-40B4-BE49-F238E27FC236}">
                <a16:creationId xmlns:a16="http://schemas.microsoft.com/office/drawing/2014/main" id="{2FBF7FFE-E865-44AC-885A-64BBBC2A4A4B}"/>
              </a:ext>
            </a:extLst>
          </p:cNvPr>
          <p:cNvSpPr txBox="1">
            <a:spLocks/>
          </p:cNvSpPr>
          <p:nvPr/>
        </p:nvSpPr>
        <p:spPr>
          <a:xfrm>
            <a:off x="239815" y="1813767"/>
            <a:ext cx="11525061" cy="4429978"/>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Symmons is an approved AIA provider</a:t>
            </a:r>
          </a:p>
          <a:p>
            <a:pPr marL="0" indent="0">
              <a:buNone/>
            </a:pPr>
            <a:endParaRPr lang="en-US" dirty="0"/>
          </a:p>
          <a:p>
            <a:r>
              <a:rPr lang="en-US" dirty="0"/>
              <a:t>The educational section of this presentation will not be used to promote Symmons products or services</a:t>
            </a:r>
          </a:p>
          <a:p>
            <a:pPr marL="0" indent="0">
              <a:buNone/>
            </a:pPr>
            <a:endParaRPr lang="en-US" dirty="0"/>
          </a:p>
          <a:p>
            <a:r>
              <a:rPr lang="en-US" dirty="0"/>
              <a:t>Credit for this course is 1 AIA/CES Learning Unit for HSW/SD</a:t>
            </a:r>
          </a:p>
          <a:p>
            <a:endParaRPr lang="en-US" dirty="0"/>
          </a:p>
          <a:p>
            <a:pPr marL="0" indent="0">
              <a:buNone/>
            </a:pPr>
            <a:r>
              <a:rPr lang="en-US" sz="1200" i="1" dirty="0">
                <a:solidFill>
                  <a:srgbClr val="333E50"/>
                </a:solidFill>
                <a:latin typeface="Segoe UI" panose="020B0502040204020203" pitchFamily="34" charset="0"/>
              </a:rPr>
              <a:t>This program is registered with the AIA/CES for continuing professional education. As such, it does not include content that may be deemed or construed to be an approval or endorsement by the AIA or of any material of construction or any method or manner of handling, using, distributing, or dealing in any material or product. Questions related to specific materials, methods, and services will be addressed at the conclusion of this presentation.</a:t>
            </a:r>
          </a:p>
          <a:p>
            <a:pPr marL="0" indent="0">
              <a:buNone/>
            </a:pPr>
            <a:endParaRPr lang="en-US" dirty="0"/>
          </a:p>
        </p:txBody>
      </p:sp>
    </p:spTree>
    <p:extLst>
      <p:ext uri="{BB962C8B-B14F-4D97-AF65-F5344CB8AC3E}">
        <p14:creationId xmlns:p14="http://schemas.microsoft.com/office/powerpoint/2010/main" val="2703426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4441-B515-489D-BD09-D94DBFF2C77B}"/>
              </a:ext>
            </a:extLst>
          </p:cNvPr>
          <p:cNvSpPr>
            <a:spLocks noGrp="1"/>
          </p:cNvSpPr>
          <p:nvPr>
            <p:ph type="title"/>
          </p:nvPr>
        </p:nvSpPr>
        <p:spPr/>
        <p:txBody>
          <a:bodyPr/>
          <a:lstStyle/>
          <a:p>
            <a:r>
              <a:rPr lang="en-US" dirty="0"/>
              <a:t>Water Reduction Considerations</a:t>
            </a:r>
          </a:p>
        </p:txBody>
      </p:sp>
      <p:sp>
        <p:nvSpPr>
          <p:cNvPr id="3" name="Content Placeholder 2">
            <a:extLst>
              <a:ext uri="{FF2B5EF4-FFF2-40B4-BE49-F238E27FC236}">
                <a16:creationId xmlns:a16="http://schemas.microsoft.com/office/drawing/2014/main" id="{4B8ADAA5-0836-4FCC-93D5-D6624393E687}"/>
              </a:ext>
            </a:extLst>
          </p:cNvPr>
          <p:cNvSpPr>
            <a:spLocks noGrp="1"/>
          </p:cNvSpPr>
          <p:nvPr>
            <p:ph idx="1"/>
          </p:nvPr>
        </p:nvSpPr>
        <p:spPr/>
        <p:txBody>
          <a:bodyPr/>
          <a:lstStyle/>
          <a:p>
            <a:r>
              <a:rPr lang="en-US" dirty="0"/>
              <a:t>Changes to supply lines</a:t>
            </a:r>
          </a:p>
          <a:p>
            <a:pPr lvl="1"/>
            <a:r>
              <a:rPr lang="en-US" dirty="0"/>
              <a:t>Changes to inlet piping size</a:t>
            </a:r>
          </a:p>
          <a:p>
            <a:pPr lvl="2"/>
            <a:r>
              <a:rPr lang="en-US" dirty="0"/>
              <a:t>Compensate for PSI</a:t>
            </a:r>
          </a:p>
          <a:p>
            <a:pPr lvl="2"/>
            <a:r>
              <a:rPr lang="en-US" dirty="0"/>
              <a:t>Possibility of Legionnaires’ Disease</a:t>
            </a:r>
          </a:p>
          <a:p>
            <a:r>
              <a:rPr lang="en-US" dirty="0"/>
              <a:t>Impact of lower volumes of water on waste lines</a:t>
            </a:r>
          </a:p>
          <a:p>
            <a:r>
              <a:rPr lang="en-US" dirty="0"/>
              <a:t>Potential impacts of reduced flow</a:t>
            </a:r>
          </a:p>
          <a:p>
            <a:pPr lvl="1"/>
            <a:r>
              <a:rPr lang="en-US" dirty="0"/>
              <a:t>Increase shower time </a:t>
            </a:r>
          </a:p>
          <a:p>
            <a:pPr lvl="2"/>
            <a:r>
              <a:rPr lang="en-US" dirty="0"/>
              <a:t>Potential for increased energy consumption</a:t>
            </a:r>
          </a:p>
          <a:p>
            <a:pPr lvl="1"/>
            <a:r>
              <a:rPr lang="en-US" dirty="0"/>
              <a:t>Consumer complaints</a:t>
            </a:r>
          </a:p>
          <a:p>
            <a:r>
              <a:rPr lang="en-US" dirty="0"/>
              <a:t>Will persons with ailments that can be relieved by the medicinal value of a therapeutic shower be ignored in the name of green?</a:t>
            </a:r>
          </a:p>
        </p:txBody>
      </p:sp>
    </p:spTree>
    <p:extLst>
      <p:ext uri="{BB962C8B-B14F-4D97-AF65-F5344CB8AC3E}">
        <p14:creationId xmlns:p14="http://schemas.microsoft.com/office/powerpoint/2010/main" val="55455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4441-B515-489D-BD09-D94DBFF2C77B}"/>
              </a:ext>
            </a:extLst>
          </p:cNvPr>
          <p:cNvSpPr>
            <a:spLocks noGrp="1"/>
          </p:cNvSpPr>
          <p:nvPr>
            <p:ph type="title"/>
          </p:nvPr>
        </p:nvSpPr>
        <p:spPr/>
        <p:txBody>
          <a:bodyPr/>
          <a:lstStyle/>
          <a:p>
            <a:r>
              <a:rPr lang="en-US" dirty="0"/>
              <a:t>Valves &amp; Low Flow Showerheads</a:t>
            </a:r>
          </a:p>
        </p:txBody>
      </p:sp>
      <p:sp>
        <p:nvSpPr>
          <p:cNvPr id="3" name="Content Placeholder 2">
            <a:extLst>
              <a:ext uri="{FF2B5EF4-FFF2-40B4-BE49-F238E27FC236}">
                <a16:creationId xmlns:a16="http://schemas.microsoft.com/office/drawing/2014/main" id="{4B8ADAA5-0836-4FCC-93D5-D6624393E687}"/>
              </a:ext>
            </a:extLst>
          </p:cNvPr>
          <p:cNvSpPr>
            <a:spLocks noGrp="1"/>
          </p:cNvSpPr>
          <p:nvPr>
            <p:ph idx="1"/>
          </p:nvPr>
        </p:nvSpPr>
        <p:spPr/>
        <p:txBody>
          <a:bodyPr/>
          <a:lstStyle/>
          <a:p>
            <a:r>
              <a:rPr lang="en-US" dirty="0"/>
              <a:t>Concern</a:t>
            </a:r>
          </a:p>
          <a:p>
            <a:pPr lvl="1"/>
            <a:r>
              <a:rPr lang="en-US" dirty="0"/>
              <a:t>Replacing a standard (2.5gpm) with a low flow showerhead (2gpm or lower) to gain LEED Water Efficiency (WE) points could bring about the potential for bathing injuries</a:t>
            </a:r>
          </a:p>
          <a:p>
            <a:r>
              <a:rPr lang="en-US" dirty="0"/>
              <a:t>Fact</a:t>
            </a:r>
          </a:p>
          <a:p>
            <a:pPr lvl="1"/>
            <a:r>
              <a:rPr lang="en-US" dirty="0"/>
              <a:t>ASSE 1016 standard requires all ATC (automatic temperature compensating) shower valves be designed to work with 2.5gpm showerhead</a:t>
            </a:r>
          </a:p>
          <a:p>
            <a:r>
              <a:rPr lang="en-US" dirty="0"/>
              <a:t>Issue</a:t>
            </a:r>
          </a:p>
          <a:p>
            <a:pPr lvl="1"/>
            <a:r>
              <a:rPr lang="en-US" dirty="0"/>
              <a:t>No current standard in place for qualifying low flow showerheads with valves</a:t>
            </a:r>
          </a:p>
          <a:p>
            <a:r>
              <a:rPr lang="en-US" dirty="0"/>
              <a:t>Valve may not be able to accommodate lower flow rate</a:t>
            </a:r>
          </a:p>
          <a:p>
            <a:pPr lvl="1"/>
            <a:r>
              <a:rPr lang="en-US" dirty="0"/>
              <a:t>Safe bathing temperatures may not be maintained</a:t>
            </a:r>
          </a:p>
        </p:txBody>
      </p:sp>
    </p:spTree>
    <p:extLst>
      <p:ext uri="{BB962C8B-B14F-4D97-AF65-F5344CB8AC3E}">
        <p14:creationId xmlns:p14="http://schemas.microsoft.com/office/powerpoint/2010/main" val="132844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36A4-658C-4DB6-9AF8-E7582F4573C5}"/>
              </a:ext>
            </a:extLst>
          </p:cNvPr>
          <p:cNvSpPr>
            <a:spLocks noGrp="1"/>
          </p:cNvSpPr>
          <p:nvPr>
            <p:ph type="title"/>
          </p:nvPr>
        </p:nvSpPr>
        <p:spPr/>
        <p:txBody>
          <a:bodyPr/>
          <a:lstStyle/>
          <a:p>
            <a:r>
              <a:rPr lang="en-US" dirty="0"/>
              <a:t>Design Considerations with Low Flow Showerheads</a:t>
            </a:r>
          </a:p>
        </p:txBody>
      </p:sp>
      <p:sp>
        <p:nvSpPr>
          <p:cNvPr id="3" name="Content Placeholder 2">
            <a:extLst>
              <a:ext uri="{FF2B5EF4-FFF2-40B4-BE49-F238E27FC236}">
                <a16:creationId xmlns:a16="http://schemas.microsoft.com/office/drawing/2014/main" id="{98E5DF69-F90F-4219-B1FF-7714B6CA7300}"/>
              </a:ext>
            </a:extLst>
          </p:cNvPr>
          <p:cNvSpPr>
            <a:spLocks noGrp="1"/>
          </p:cNvSpPr>
          <p:nvPr>
            <p:ph idx="1"/>
          </p:nvPr>
        </p:nvSpPr>
        <p:spPr/>
        <p:txBody>
          <a:bodyPr/>
          <a:lstStyle/>
          <a:p>
            <a:r>
              <a:rPr lang="en-US" dirty="0"/>
              <a:t>Size and layout of the showering design</a:t>
            </a:r>
          </a:p>
          <a:p>
            <a:r>
              <a:rPr lang="en-US" dirty="0"/>
              <a:t>Amount of heat being delivered from lower flow head</a:t>
            </a:r>
          </a:p>
          <a:p>
            <a:r>
              <a:rPr lang="en-US" dirty="0"/>
              <a:t>Droplet size and aeration also impact heat retention</a:t>
            </a:r>
          </a:p>
          <a:p>
            <a:r>
              <a:rPr lang="en-US" dirty="0"/>
              <a:t>Bather may need to increase the water temperature to compensate</a:t>
            </a:r>
          </a:p>
          <a:p>
            <a:pPr lvl="1"/>
            <a:r>
              <a:rPr lang="en-US" dirty="0"/>
              <a:t>Increase in energy consumption</a:t>
            </a:r>
          </a:p>
          <a:p>
            <a:r>
              <a:rPr lang="en-US" dirty="0"/>
              <a:t>Possible solutions for problems listed above:</a:t>
            </a:r>
          </a:p>
          <a:p>
            <a:pPr lvl="1"/>
            <a:r>
              <a:rPr lang="en-US" dirty="0"/>
              <a:t>Showerhead placement</a:t>
            </a:r>
          </a:p>
          <a:p>
            <a:pPr lvl="2"/>
            <a:r>
              <a:rPr lang="en-US" dirty="0"/>
              <a:t>Closer to user</a:t>
            </a:r>
          </a:p>
          <a:p>
            <a:pPr lvl="1"/>
            <a:r>
              <a:rPr lang="en-US" dirty="0"/>
              <a:t>Specify height adjustable shower fixture</a:t>
            </a:r>
          </a:p>
        </p:txBody>
      </p:sp>
    </p:spTree>
    <p:extLst>
      <p:ext uri="{BB962C8B-B14F-4D97-AF65-F5344CB8AC3E}">
        <p14:creationId xmlns:p14="http://schemas.microsoft.com/office/powerpoint/2010/main" val="143859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29671-0483-45DF-9C3C-8A0D851F7FBA}"/>
              </a:ext>
            </a:extLst>
          </p:cNvPr>
          <p:cNvSpPr>
            <a:spLocks noGrp="1"/>
          </p:cNvSpPr>
          <p:nvPr>
            <p:ph type="title"/>
          </p:nvPr>
        </p:nvSpPr>
        <p:spPr/>
        <p:txBody>
          <a:bodyPr/>
          <a:lstStyle/>
          <a:p>
            <a:r>
              <a:rPr lang="en-US" dirty="0"/>
              <a:t>Benefits of Green</a:t>
            </a:r>
          </a:p>
        </p:txBody>
      </p:sp>
      <p:sp>
        <p:nvSpPr>
          <p:cNvPr id="3" name="Content Placeholder 2">
            <a:extLst>
              <a:ext uri="{FF2B5EF4-FFF2-40B4-BE49-F238E27FC236}">
                <a16:creationId xmlns:a16="http://schemas.microsoft.com/office/drawing/2014/main" id="{E10DF3E6-1D0C-4AC8-BB79-5B68A8CF5BCF}"/>
              </a:ext>
            </a:extLst>
          </p:cNvPr>
          <p:cNvSpPr>
            <a:spLocks noGrp="1"/>
          </p:cNvSpPr>
          <p:nvPr>
            <p:ph idx="1"/>
          </p:nvPr>
        </p:nvSpPr>
        <p:spPr/>
        <p:txBody>
          <a:bodyPr/>
          <a:lstStyle/>
          <a:p>
            <a:r>
              <a:rPr lang="en-US" sz="2000" dirty="0"/>
              <a:t>Energy Savings</a:t>
            </a:r>
          </a:p>
          <a:p>
            <a:endParaRPr lang="en-US" sz="2000" dirty="0"/>
          </a:p>
          <a:p>
            <a:r>
              <a:rPr lang="en-US" sz="2000" dirty="0"/>
              <a:t>Reduced Operational Costs</a:t>
            </a:r>
          </a:p>
          <a:p>
            <a:endParaRPr lang="en-US" sz="2000" dirty="0"/>
          </a:p>
          <a:p>
            <a:r>
              <a:rPr lang="en-US" sz="2000" dirty="0"/>
              <a:t>Healthy Guest Environment</a:t>
            </a:r>
          </a:p>
          <a:p>
            <a:endParaRPr lang="en-US" sz="2000" dirty="0"/>
          </a:p>
          <a:p>
            <a:r>
              <a:rPr lang="en-US" sz="2000" dirty="0"/>
              <a:t>Improved Air Quality</a:t>
            </a:r>
          </a:p>
          <a:p>
            <a:endParaRPr lang="en-US" sz="2000" dirty="0"/>
          </a:p>
          <a:p>
            <a:r>
              <a:rPr lang="en-US" sz="2000" dirty="0"/>
              <a:t>Promotes Green Culture in Employees &amp; Guests</a:t>
            </a:r>
          </a:p>
          <a:p>
            <a:endParaRPr lang="en-US" sz="2000" dirty="0"/>
          </a:p>
          <a:p>
            <a:r>
              <a:rPr lang="en-US" sz="2000" dirty="0"/>
              <a:t>Creates Media PR &amp; Outreach</a:t>
            </a:r>
          </a:p>
        </p:txBody>
      </p:sp>
    </p:spTree>
    <p:extLst>
      <p:ext uri="{BB962C8B-B14F-4D97-AF65-F5344CB8AC3E}">
        <p14:creationId xmlns:p14="http://schemas.microsoft.com/office/powerpoint/2010/main" val="291143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3047-B69C-4638-93F6-AFCEB251F8C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4987F140-3AE6-437C-A7EB-0792B70A014A}"/>
              </a:ext>
            </a:extLst>
          </p:cNvPr>
          <p:cNvSpPr>
            <a:spLocks noGrp="1"/>
          </p:cNvSpPr>
          <p:nvPr>
            <p:ph idx="1"/>
          </p:nvPr>
        </p:nvSpPr>
        <p:spPr>
          <a:xfrm>
            <a:off x="316871" y="1372807"/>
            <a:ext cx="5779129" cy="4804156"/>
          </a:xfrm>
        </p:spPr>
        <p:txBody>
          <a:bodyPr/>
          <a:lstStyle/>
          <a:p>
            <a:r>
              <a:rPr lang="en-US" dirty="0"/>
              <a:t>According to Gary </a:t>
            </a:r>
            <a:r>
              <a:rPr lang="en-US" dirty="0" err="1"/>
              <a:t>Golla</a:t>
            </a:r>
            <a:r>
              <a:rPr lang="en-US" dirty="0"/>
              <a:t> of SERA Architects</a:t>
            </a:r>
          </a:p>
          <a:p>
            <a:pPr marL="0" indent="0">
              <a:buNone/>
            </a:pPr>
            <a:endParaRPr lang="en-US" dirty="0"/>
          </a:p>
          <a:p>
            <a:pPr lvl="1"/>
            <a:r>
              <a:rPr lang="en-US" dirty="0"/>
              <a:t>The Nines, Starwood branded luxury collection property will be rated LEED Silver for 0.25% cost premium</a:t>
            </a:r>
          </a:p>
          <a:p>
            <a:pPr lvl="1"/>
            <a:endParaRPr lang="en-US" dirty="0"/>
          </a:p>
          <a:p>
            <a:pPr lvl="1"/>
            <a:r>
              <a:rPr lang="en-US" dirty="0"/>
              <a:t>Will have 30% ROI, 28% savings in energy, water and sewage – for life!</a:t>
            </a:r>
          </a:p>
        </p:txBody>
      </p:sp>
      <p:pic>
        <p:nvPicPr>
          <p:cNvPr id="4" name="Picture 2">
            <a:extLst>
              <a:ext uri="{FF2B5EF4-FFF2-40B4-BE49-F238E27FC236}">
                <a16:creationId xmlns:a16="http://schemas.microsoft.com/office/drawing/2014/main" id="{472D968F-3AB5-4493-AD83-BCCB8B7DBA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57355" y="1372807"/>
            <a:ext cx="5589745" cy="38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812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A9AC-AE82-4204-A4FC-C0902711260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F54B51-7494-46FF-B9C1-D2F0B86AE230}"/>
              </a:ext>
            </a:extLst>
          </p:cNvPr>
          <p:cNvSpPr>
            <a:spLocks noGrp="1"/>
          </p:cNvSpPr>
          <p:nvPr>
            <p:ph idx="1"/>
          </p:nvPr>
        </p:nvSpPr>
        <p:spPr>
          <a:xfrm>
            <a:off x="316871" y="1372807"/>
            <a:ext cx="6853950" cy="4804156"/>
          </a:xfrm>
        </p:spPr>
        <p:txBody>
          <a:bodyPr/>
          <a:lstStyle/>
          <a:p>
            <a:pPr>
              <a:lnSpc>
                <a:spcPct val="150000"/>
              </a:lnSpc>
            </a:pPr>
            <a:r>
              <a:rPr lang="en-US" dirty="0"/>
              <a:t>Why Orchard Garden Hotel Chose Green</a:t>
            </a:r>
          </a:p>
          <a:p>
            <a:pPr lvl="1">
              <a:lnSpc>
                <a:spcPct val="150000"/>
              </a:lnSpc>
            </a:pPr>
            <a:r>
              <a:rPr lang="en-US" dirty="0"/>
              <a:t>Occupant Health</a:t>
            </a:r>
          </a:p>
          <a:p>
            <a:pPr lvl="2">
              <a:lnSpc>
                <a:spcPct val="150000"/>
              </a:lnSpc>
            </a:pPr>
            <a:r>
              <a:rPr lang="en-US" dirty="0"/>
              <a:t>Low VOC materials, adhesives, sealants</a:t>
            </a:r>
          </a:p>
          <a:p>
            <a:pPr lvl="2">
              <a:lnSpc>
                <a:spcPct val="150000"/>
              </a:lnSpc>
            </a:pPr>
            <a:r>
              <a:rPr lang="en-US" dirty="0"/>
              <a:t>Improved air quality</a:t>
            </a:r>
          </a:p>
          <a:p>
            <a:pPr lvl="1">
              <a:lnSpc>
                <a:spcPct val="150000"/>
              </a:lnSpc>
            </a:pPr>
            <a:r>
              <a:rPr lang="en-US" dirty="0"/>
              <a:t>Return on Investment</a:t>
            </a:r>
          </a:p>
          <a:p>
            <a:pPr lvl="2">
              <a:lnSpc>
                <a:spcPct val="150000"/>
              </a:lnSpc>
            </a:pPr>
            <a:r>
              <a:rPr lang="en-US" dirty="0"/>
              <a:t>Lower operating costs</a:t>
            </a:r>
          </a:p>
          <a:p>
            <a:pPr lvl="1">
              <a:lnSpc>
                <a:spcPct val="150000"/>
              </a:lnSpc>
            </a:pPr>
            <a:r>
              <a:rPr lang="en-US" dirty="0"/>
              <a:t>Client and Market Demand</a:t>
            </a:r>
          </a:p>
          <a:p>
            <a:pPr lvl="2">
              <a:lnSpc>
                <a:spcPct val="150000"/>
              </a:lnSpc>
            </a:pPr>
            <a:r>
              <a:rPr lang="en-US" dirty="0"/>
              <a:t>Market exposure, site tours, green events, educational value</a:t>
            </a:r>
          </a:p>
          <a:p>
            <a:endParaRPr lang="en-US" dirty="0"/>
          </a:p>
          <a:p>
            <a:endParaRPr lang="en-US" dirty="0"/>
          </a:p>
          <a:p>
            <a:r>
              <a:rPr lang="en-US" dirty="0"/>
              <a:t>LEED Certification of the Orchard Garden Hotel</a:t>
            </a:r>
          </a:p>
        </p:txBody>
      </p:sp>
      <p:pic>
        <p:nvPicPr>
          <p:cNvPr id="5" name="Picture 4">
            <a:extLst>
              <a:ext uri="{FF2B5EF4-FFF2-40B4-BE49-F238E27FC236}">
                <a16:creationId xmlns:a16="http://schemas.microsoft.com/office/drawing/2014/main" id="{5BF42AAA-61BA-4210-8309-D97F956B32F2}"/>
              </a:ext>
            </a:extLst>
          </p:cNvPr>
          <p:cNvPicPr>
            <a:picLocks noChangeAspect="1"/>
          </p:cNvPicPr>
          <p:nvPr/>
        </p:nvPicPr>
        <p:blipFill>
          <a:blip r:embed="rId3"/>
          <a:stretch>
            <a:fillRect/>
          </a:stretch>
        </p:blipFill>
        <p:spPr>
          <a:xfrm>
            <a:off x="8033327" y="59784"/>
            <a:ext cx="4152253" cy="6803523"/>
          </a:xfrm>
          <a:prstGeom prst="rect">
            <a:avLst/>
          </a:prstGeom>
        </p:spPr>
      </p:pic>
    </p:spTree>
    <p:extLst>
      <p:ext uri="{BB962C8B-B14F-4D97-AF65-F5344CB8AC3E}">
        <p14:creationId xmlns:p14="http://schemas.microsoft.com/office/powerpoint/2010/main" val="68040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E42C-E406-437B-9445-3DF49EF1A5FE}"/>
              </a:ext>
            </a:extLst>
          </p:cNvPr>
          <p:cNvSpPr>
            <a:spLocks noGrp="1"/>
          </p:cNvSpPr>
          <p:nvPr>
            <p:ph type="title"/>
          </p:nvPr>
        </p:nvSpPr>
        <p:spPr/>
        <p:txBody>
          <a:bodyPr/>
          <a:lstStyle/>
          <a:p>
            <a:r>
              <a:rPr lang="en-US" dirty="0"/>
              <a:t>Finishes</a:t>
            </a:r>
          </a:p>
        </p:txBody>
      </p:sp>
      <p:sp>
        <p:nvSpPr>
          <p:cNvPr id="3" name="Content Placeholder 2">
            <a:extLst>
              <a:ext uri="{FF2B5EF4-FFF2-40B4-BE49-F238E27FC236}">
                <a16:creationId xmlns:a16="http://schemas.microsoft.com/office/drawing/2014/main" id="{5525DDD2-122D-4F44-87CC-3993273E6112}"/>
              </a:ext>
            </a:extLst>
          </p:cNvPr>
          <p:cNvSpPr>
            <a:spLocks noGrp="1"/>
          </p:cNvSpPr>
          <p:nvPr>
            <p:ph idx="1"/>
          </p:nvPr>
        </p:nvSpPr>
        <p:spPr/>
        <p:txBody>
          <a:bodyPr/>
          <a:lstStyle/>
          <a:p>
            <a:pPr>
              <a:lnSpc>
                <a:spcPct val="150000"/>
              </a:lnSpc>
            </a:pPr>
            <a:r>
              <a:rPr lang="en-US" dirty="0"/>
              <a:t>Background of finishes</a:t>
            </a:r>
          </a:p>
          <a:p>
            <a:pPr>
              <a:lnSpc>
                <a:spcPct val="150000"/>
              </a:lnSpc>
            </a:pPr>
            <a:r>
              <a:rPr lang="en-US" dirty="0"/>
              <a:t>Chrome plating </a:t>
            </a:r>
          </a:p>
          <a:p>
            <a:pPr>
              <a:lnSpc>
                <a:spcPct val="150000"/>
              </a:lnSpc>
            </a:pPr>
            <a:r>
              <a:rPr lang="en-US" dirty="0"/>
              <a:t>Need for environmentally friendly finishes</a:t>
            </a:r>
          </a:p>
          <a:p>
            <a:pPr>
              <a:lnSpc>
                <a:spcPct val="150000"/>
              </a:lnSpc>
            </a:pPr>
            <a:r>
              <a:rPr lang="en-US" dirty="0"/>
              <a:t>PVD process</a:t>
            </a:r>
          </a:p>
          <a:p>
            <a:pPr>
              <a:lnSpc>
                <a:spcPct val="150000"/>
              </a:lnSpc>
            </a:pPr>
            <a:r>
              <a:rPr lang="en-US" dirty="0"/>
              <a:t>Alternate deco finishes</a:t>
            </a:r>
          </a:p>
        </p:txBody>
      </p:sp>
    </p:spTree>
    <p:extLst>
      <p:ext uri="{BB962C8B-B14F-4D97-AF65-F5344CB8AC3E}">
        <p14:creationId xmlns:p14="http://schemas.microsoft.com/office/powerpoint/2010/main" val="216662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B84B-02EC-4D53-BE41-6D9441C10EDB}"/>
              </a:ext>
            </a:extLst>
          </p:cNvPr>
          <p:cNvSpPr>
            <a:spLocks noGrp="1"/>
          </p:cNvSpPr>
          <p:nvPr>
            <p:ph type="title"/>
          </p:nvPr>
        </p:nvSpPr>
        <p:spPr/>
        <p:txBody>
          <a:bodyPr/>
          <a:lstStyle/>
          <a:p>
            <a:r>
              <a:rPr lang="en-US" dirty="0"/>
              <a:t>Background of Finishes</a:t>
            </a:r>
          </a:p>
        </p:txBody>
      </p:sp>
      <p:sp>
        <p:nvSpPr>
          <p:cNvPr id="3" name="Content Placeholder 2">
            <a:extLst>
              <a:ext uri="{FF2B5EF4-FFF2-40B4-BE49-F238E27FC236}">
                <a16:creationId xmlns:a16="http://schemas.microsoft.com/office/drawing/2014/main" id="{30E5BC13-CFB6-481B-9E17-26DAE3D4025A}"/>
              </a:ext>
            </a:extLst>
          </p:cNvPr>
          <p:cNvSpPr>
            <a:spLocks noGrp="1"/>
          </p:cNvSpPr>
          <p:nvPr>
            <p:ph idx="1"/>
          </p:nvPr>
        </p:nvSpPr>
        <p:spPr/>
        <p:txBody>
          <a:bodyPr/>
          <a:lstStyle/>
          <a:p>
            <a:pPr>
              <a:lnSpc>
                <a:spcPct val="150000"/>
              </a:lnSpc>
            </a:pPr>
            <a:r>
              <a:rPr lang="en-US" dirty="0"/>
              <a:t>Chrome plating</a:t>
            </a:r>
          </a:p>
          <a:p>
            <a:pPr lvl="1">
              <a:lnSpc>
                <a:spcPct val="150000"/>
              </a:lnSpc>
            </a:pPr>
            <a:r>
              <a:rPr lang="en-US" dirty="0"/>
              <a:t>Used for electroplating as early as 1848</a:t>
            </a:r>
          </a:p>
          <a:p>
            <a:pPr lvl="1">
              <a:lnSpc>
                <a:spcPct val="150000"/>
              </a:lnSpc>
            </a:pPr>
            <a:r>
              <a:rPr lang="en-US" dirty="0"/>
              <a:t>Improved process introduced in 1924</a:t>
            </a:r>
          </a:p>
          <a:p>
            <a:pPr>
              <a:lnSpc>
                <a:spcPct val="150000"/>
              </a:lnSpc>
            </a:pPr>
            <a:r>
              <a:rPr lang="en-US" dirty="0"/>
              <a:t>Process mostly unchanged since inception</a:t>
            </a:r>
          </a:p>
          <a:p>
            <a:pPr>
              <a:lnSpc>
                <a:spcPct val="150000"/>
              </a:lnSpc>
            </a:pPr>
            <a:r>
              <a:rPr lang="en-US" dirty="0"/>
              <a:t>Used for aesthetics and to protect metal</a:t>
            </a:r>
          </a:p>
          <a:p>
            <a:pPr>
              <a:lnSpc>
                <a:spcPct val="150000"/>
              </a:lnSpc>
            </a:pPr>
            <a:r>
              <a:rPr lang="en-US" dirty="0"/>
              <a:t>Multiple finishes evolved from original chrome process</a:t>
            </a:r>
          </a:p>
          <a:p>
            <a:pPr lvl="1">
              <a:lnSpc>
                <a:spcPct val="150000"/>
              </a:lnSpc>
            </a:pPr>
            <a:r>
              <a:rPr lang="en-US" dirty="0"/>
              <a:t>PVD</a:t>
            </a:r>
          </a:p>
          <a:p>
            <a:pPr lvl="1">
              <a:lnSpc>
                <a:spcPct val="150000"/>
              </a:lnSpc>
            </a:pPr>
            <a:r>
              <a:rPr lang="en-US" dirty="0"/>
              <a:t>Powder coating</a:t>
            </a:r>
          </a:p>
        </p:txBody>
      </p:sp>
    </p:spTree>
    <p:extLst>
      <p:ext uri="{BB962C8B-B14F-4D97-AF65-F5344CB8AC3E}">
        <p14:creationId xmlns:p14="http://schemas.microsoft.com/office/powerpoint/2010/main" val="228205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11FE-765C-4ABD-B18C-EA48E9822807}"/>
              </a:ext>
            </a:extLst>
          </p:cNvPr>
          <p:cNvSpPr>
            <a:spLocks noGrp="1"/>
          </p:cNvSpPr>
          <p:nvPr>
            <p:ph type="title"/>
          </p:nvPr>
        </p:nvSpPr>
        <p:spPr/>
        <p:txBody>
          <a:bodyPr/>
          <a:lstStyle/>
          <a:p>
            <a:r>
              <a:rPr lang="en-US" dirty="0"/>
              <a:t>Sustainability &amp; Environmental Impact</a:t>
            </a:r>
          </a:p>
        </p:txBody>
      </p:sp>
      <p:sp>
        <p:nvSpPr>
          <p:cNvPr id="3" name="Content Placeholder 2">
            <a:extLst>
              <a:ext uri="{FF2B5EF4-FFF2-40B4-BE49-F238E27FC236}">
                <a16:creationId xmlns:a16="http://schemas.microsoft.com/office/drawing/2014/main" id="{267E463A-69FC-4780-A2BE-2ECB7247BE6F}"/>
              </a:ext>
            </a:extLst>
          </p:cNvPr>
          <p:cNvSpPr>
            <a:spLocks noGrp="1"/>
          </p:cNvSpPr>
          <p:nvPr>
            <p:ph idx="1"/>
          </p:nvPr>
        </p:nvSpPr>
        <p:spPr/>
        <p:txBody>
          <a:bodyPr/>
          <a:lstStyle/>
          <a:p>
            <a:pPr>
              <a:lnSpc>
                <a:spcPct val="150000"/>
              </a:lnSpc>
            </a:pPr>
            <a:r>
              <a:rPr lang="en-US" dirty="0"/>
              <a:t>Finish needs to adhere to metal</a:t>
            </a:r>
          </a:p>
          <a:p>
            <a:pPr lvl="1">
              <a:lnSpc>
                <a:spcPct val="150000"/>
              </a:lnSpc>
            </a:pPr>
            <a:r>
              <a:rPr lang="en-US" dirty="0"/>
              <a:t>Often requires a build up or multi-step process</a:t>
            </a:r>
          </a:p>
          <a:p>
            <a:pPr>
              <a:lnSpc>
                <a:spcPct val="150000"/>
              </a:lnSpc>
            </a:pPr>
            <a:r>
              <a:rPr lang="en-US" dirty="0"/>
              <a:t>Each step involves labor and potentially dangerous chemicals</a:t>
            </a:r>
          </a:p>
          <a:p>
            <a:pPr>
              <a:lnSpc>
                <a:spcPct val="150000"/>
              </a:lnSpc>
            </a:pPr>
            <a:r>
              <a:rPr lang="en-US" dirty="0"/>
              <a:t>Final coating is typically inert</a:t>
            </a:r>
          </a:p>
          <a:p>
            <a:pPr>
              <a:lnSpc>
                <a:spcPct val="150000"/>
              </a:lnSpc>
            </a:pPr>
            <a:r>
              <a:rPr lang="en-US" dirty="0"/>
              <a:t>Problems</a:t>
            </a:r>
          </a:p>
          <a:p>
            <a:pPr lvl="1">
              <a:lnSpc>
                <a:spcPct val="150000"/>
              </a:lnSpc>
            </a:pPr>
            <a:r>
              <a:rPr lang="en-US" dirty="0"/>
              <a:t>Chemical waste disposal</a:t>
            </a:r>
          </a:p>
          <a:p>
            <a:pPr lvl="1">
              <a:lnSpc>
                <a:spcPct val="150000"/>
              </a:lnSpc>
            </a:pPr>
            <a:r>
              <a:rPr lang="en-US" dirty="0"/>
              <a:t>Environmental hazards</a:t>
            </a:r>
          </a:p>
          <a:p>
            <a:pPr lvl="1">
              <a:lnSpc>
                <a:spcPct val="150000"/>
              </a:lnSpc>
            </a:pPr>
            <a:r>
              <a:rPr lang="en-US" dirty="0"/>
              <a:t>Potential risks to workers</a:t>
            </a:r>
          </a:p>
        </p:txBody>
      </p:sp>
    </p:spTree>
    <p:extLst>
      <p:ext uri="{BB962C8B-B14F-4D97-AF65-F5344CB8AC3E}">
        <p14:creationId xmlns:p14="http://schemas.microsoft.com/office/powerpoint/2010/main" val="402628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58C5-CEAD-4926-BE3D-FC8D2EFB9DE5}"/>
              </a:ext>
            </a:extLst>
          </p:cNvPr>
          <p:cNvSpPr>
            <a:spLocks noGrp="1"/>
          </p:cNvSpPr>
          <p:nvPr>
            <p:ph type="title"/>
          </p:nvPr>
        </p:nvSpPr>
        <p:spPr/>
        <p:txBody>
          <a:bodyPr/>
          <a:lstStyle/>
          <a:p>
            <a:r>
              <a:rPr lang="en-US" dirty="0"/>
              <a:t>EPA Regulated Plating Facilities</a:t>
            </a:r>
          </a:p>
        </p:txBody>
      </p:sp>
      <p:sp>
        <p:nvSpPr>
          <p:cNvPr id="3" name="Content Placeholder 2">
            <a:extLst>
              <a:ext uri="{FF2B5EF4-FFF2-40B4-BE49-F238E27FC236}">
                <a16:creationId xmlns:a16="http://schemas.microsoft.com/office/drawing/2014/main" id="{1F456965-247B-489F-80D6-EE75DA93C4C2}"/>
              </a:ext>
            </a:extLst>
          </p:cNvPr>
          <p:cNvSpPr>
            <a:spLocks noGrp="1"/>
          </p:cNvSpPr>
          <p:nvPr>
            <p:ph idx="1"/>
          </p:nvPr>
        </p:nvSpPr>
        <p:spPr/>
        <p:txBody>
          <a:bodyPr/>
          <a:lstStyle/>
          <a:p>
            <a:pPr>
              <a:lnSpc>
                <a:spcPct val="150000"/>
              </a:lnSpc>
            </a:pPr>
            <a:r>
              <a:rPr lang="en-US" dirty="0"/>
              <a:t>Works in conjunction with EPA on state and federal level</a:t>
            </a:r>
          </a:p>
          <a:p>
            <a:pPr lvl="1">
              <a:lnSpc>
                <a:spcPct val="150000"/>
              </a:lnSpc>
            </a:pPr>
            <a:r>
              <a:rPr lang="en-US" dirty="0"/>
              <a:t>Recycling</a:t>
            </a:r>
          </a:p>
          <a:p>
            <a:pPr lvl="1">
              <a:lnSpc>
                <a:spcPct val="150000"/>
              </a:lnSpc>
            </a:pPr>
            <a:r>
              <a:rPr lang="en-US" dirty="0"/>
              <a:t>Water remediation process</a:t>
            </a:r>
          </a:p>
          <a:p>
            <a:pPr>
              <a:lnSpc>
                <a:spcPct val="150000"/>
              </a:lnSpc>
            </a:pPr>
            <a:r>
              <a:rPr lang="en-US" dirty="0"/>
              <a:t>New process incurs higher costs</a:t>
            </a:r>
          </a:p>
          <a:p>
            <a:pPr>
              <a:lnSpc>
                <a:spcPct val="150000"/>
              </a:lnSpc>
            </a:pPr>
            <a:r>
              <a:rPr lang="en-US" dirty="0"/>
              <a:t>Eliminated use of cyanide</a:t>
            </a:r>
          </a:p>
          <a:p>
            <a:pPr lvl="1">
              <a:lnSpc>
                <a:spcPct val="150000"/>
              </a:lnSpc>
            </a:pPr>
            <a:r>
              <a:rPr lang="en-US" dirty="0"/>
              <a:t>Less risk to workers</a:t>
            </a:r>
          </a:p>
        </p:txBody>
      </p:sp>
    </p:spTree>
    <p:extLst>
      <p:ext uri="{BB962C8B-B14F-4D97-AF65-F5344CB8AC3E}">
        <p14:creationId xmlns:p14="http://schemas.microsoft.com/office/powerpoint/2010/main" val="232509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75D7-B350-7A4A-93E9-54870838BE14}"/>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DE7C26D1-2A02-DF41-9B81-B40CF9120122}"/>
              </a:ext>
            </a:extLst>
          </p:cNvPr>
          <p:cNvSpPr>
            <a:spLocks noGrp="1"/>
          </p:cNvSpPr>
          <p:nvPr>
            <p:ph type="body" sz="quarter" idx="15"/>
          </p:nvPr>
        </p:nvSpPr>
        <p:spPr/>
        <p:txBody>
          <a:bodyPr/>
          <a:lstStyle/>
          <a:p>
            <a:pPr lvl="0"/>
            <a:r>
              <a:rPr lang="en-US" dirty="0"/>
              <a:t>History of Pressure Balancing Valves</a:t>
            </a:r>
          </a:p>
        </p:txBody>
      </p:sp>
      <p:sp>
        <p:nvSpPr>
          <p:cNvPr id="4" name="Text Placeholder 3">
            <a:extLst>
              <a:ext uri="{FF2B5EF4-FFF2-40B4-BE49-F238E27FC236}">
                <a16:creationId xmlns:a16="http://schemas.microsoft.com/office/drawing/2014/main" id="{4AE7346B-134C-A145-970F-37C7E273B83A}"/>
              </a:ext>
            </a:extLst>
          </p:cNvPr>
          <p:cNvSpPr>
            <a:spLocks noGrp="1"/>
          </p:cNvSpPr>
          <p:nvPr>
            <p:ph type="body" sz="quarter" idx="16"/>
          </p:nvPr>
        </p:nvSpPr>
        <p:spPr/>
        <p:txBody>
          <a:bodyPr/>
          <a:lstStyle/>
          <a:p>
            <a:pPr lvl="0"/>
            <a:r>
              <a:rPr lang="en-US" dirty="0"/>
              <a:t>Water Conservation</a:t>
            </a:r>
          </a:p>
        </p:txBody>
      </p:sp>
      <p:sp>
        <p:nvSpPr>
          <p:cNvPr id="5" name="Text Placeholder 4">
            <a:extLst>
              <a:ext uri="{FF2B5EF4-FFF2-40B4-BE49-F238E27FC236}">
                <a16:creationId xmlns:a16="http://schemas.microsoft.com/office/drawing/2014/main" id="{E48F06E3-9B39-004E-BDC5-491DAE322DF6}"/>
              </a:ext>
            </a:extLst>
          </p:cNvPr>
          <p:cNvSpPr>
            <a:spLocks noGrp="1"/>
          </p:cNvSpPr>
          <p:nvPr>
            <p:ph type="body" sz="quarter" idx="18"/>
          </p:nvPr>
        </p:nvSpPr>
        <p:spPr/>
        <p:txBody>
          <a:bodyPr/>
          <a:lstStyle/>
          <a:p>
            <a:pPr lvl="0"/>
            <a:r>
              <a:rPr lang="en-US" dirty="0"/>
              <a:t>Innovation &amp; Safety</a:t>
            </a:r>
          </a:p>
        </p:txBody>
      </p:sp>
      <p:sp>
        <p:nvSpPr>
          <p:cNvPr id="6" name="Text Placeholder 5">
            <a:extLst>
              <a:ext uri="{FF2B5EF4-FFF2-40B4-BE49-F238E27FC236}">
                <a16:creationId xmlns:a16="http://schemas.microsoft.com/office/drawing/2014/main" id="{CA8A5F4B-6A37-5D43-B9DB-3F0DCA7C708A}"/>
              </a:ext>
            </a:extLst>
          </p:cNvPr>
          <p:cNvSpPr>
            <a:spLocks noGrp="1"/>
          </p:cNvSpPr>
          <p:nvPr>
            <p:ph type="body" sz="quarter" idx="19"/>
          </p:nvPr>
        </p:nvSpPr>
        <p:spPr/>
        <p:txBody>
          <a:bodyPr/>
          <a:lstStyle/>
          <a:p>
            <a:r>
              <a:rPr lang="en-US" dirty="0"/>
              <a:t>Finishes</a:t>
            </a:r>
          </a:p>
        </p:txBody>
      </p:sp>
      <p:grpSp>
        <p:nvGrpSpPr>
          <p:cNvPr id="11" name="Group 10">
            <a:extLst>
              <a:ext uri="{FF2B5EF4-FFF2-40B4-BE49-F238E27FC236}">
                <a16:creationId xmlns:a16="http://schemas.microsoft.com/office/drawing/2014/main" id="{82AA7ECF-E01B-40BE-A8D7-B849ED3B79E4}"/>
              </a:ext>
            </a:extLst>
          </p:cNvPr>
          <p:cNvGrpSpPr/>
          <p:nvPr/>
        </p:nvGrpSpPr>
        <p:grpSpPr>
          <a:xfrm>
            <a:off x="611443" y="4173998"/>
            <a:ext cx="617058" cy="620862"/>
            <a:chOff x="-1616075" y="641350"/>
            <a:chExt cx="1574800" cy="1590676"/>
          </a:xfrm>
          <a:solidFill>
            <a:schemeClr val="bg1"/>
          </a:solidFill>
        </p:grpSpPr>
        <p:sp>
          <p:nvSpPr>
            <p:cNvPr id="12" name="Freeform 16">
              <a:extLst>
                <a:ext uri="{FF2B5EF4-FFF2-40B4-BE49-F238E27FC236}">
                  <a16:creationId xmlns:a16="http://schemas.microsoft.com/office/drawing/2014/main" id="{8A959C35-0426-4376-A7BC-9A49CD5022E0}"/>
                </a:ext>
              </a:extLst>
            </p:cNvPr>
            <p:cNvSpPr>
              <a:spLocks noEditPoints="1"/>
            </p:cNvSpPr>
            <p:nvPr/>
          </p:nvSpPr>
          <p:spPr bwMode="auto">
            <a:xfrm>
              <a:off x="-936625" y="1455738"/>
              <a:ext cx="895350" cy="776288"/>
            </a:xfrm>
            <a:custGeom>
              <a:avLst/>
              <a:gdLst>
                <a:gd name="T0" fmla="*/ 296 w 305"/>
                <a:gd name="T1" fmla="*/ 275 h 275"/>
                <a:gd name="T2" fmla="*/ 292 w 305"/>
                <a:gd name="T3" fmla="*/ 274 h 275"/>
                <a:gd name="T4" fmla="*/ 214 w 305"/>
                <a:gd name="T5" fmla="*/ 235 h 275"/>
                <a:gd name="T6" fmla="*/ 152 w 305"/>
                <a:gd name="T7" fmla="*/ 246 h 275"/>
                <a:gd name="T8" fmla="*/ 0 w 305"/>
                <a:gd name="T9" fmla="*/ 123 h 275"/>
                <a:gd name="T10" fmla="*/ 152 w 305"/>
                <a:gd name="T11" fmla="*/ 0 h 275"/>
                <a:gd name="T12" fmla="*/ 304 w 305"/>
                <a:gd name="T13" fmla="*/ 123 h 275"/>
                <a:gd name="T14" fmla="*/ 279 w 305"/>
                <a:gd name="T15" fmla="*/ 191 h 275"/>
                <a:gd name="T16" fmla="*/ 304 w 305"/>
                <a:gd name="T17" fmla="*/ 265 h 275"/>
                <a:gd name="T18" fmla="*/ 301 w 305"/>
                <a:gd name="T19" fmla="*/ 273 h 275"/>
                <a:gd name="T20" fmla="*/ 296 w 305"/>
                <a:gd name="T21" fmla="*/ 275 h 275"/>
                <a:gd name="T22" fmla="*/ 214 w 305"/>
                <a:gd name="T23" fmla="*/ 218 h 275"/>
                <a:gd name="T24" fmla="*/ 218 w 305"/>
                <a:gd name="T25" fmla="*/ 219 h 275"/>
                <a:gd name="T26" fmla="*/ 282 w 305"/>
                <a:gd name="T27" fmla="*/ 251 h 275"/>
                <a:gd name="T28" fmla="*/ 262 w 305"/>
                <a:gd name="T29" fmla="*/ 192 h 275"/>
                <a:gd name="T30" fmla="*/ 264 w 305"/>
                <a:gd name="T31" fmla="*/ 184 h 275"/>
                <a:gd name="T32" fmla="*/ 288 w 305"/>
                <a:gd name="T33" fmla="*/ 123 h 275"/>
                <a:gd name="T34" fmla="*/ 152 w 305"/>
                <a:gd name="T35" fmla="*/ 16 h 275"/>
                <a:gd name="T36" fmla="*/ 16 w 305"/>
                <a:gd name="T37" fmla="*/ 123 h 275"/>
                <a:gd name="T38" fmla="*/ 152 w 305"/>
                <a:gd name="T39" fmla="*/ 230 h 275"/>
                <a:gd name="T40" fmla="*/ 212 w 305"/>
                <a:gd name="T41" fmla="*/ 219 h 275"/>
                <a:gd name="T42" fmla="*/ 214 w 305"/>
                <a:gd name="T43"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 h="275">
                  <a:moveTo>
                    <a:pt x="296" y="275"/>
                  </a:moveTo>
                  <a:cubicBezTo>
                    <a:pt x="295" y="275"/>
                    <a:pt x="294" y="275"/>
                    <a:pt x="292" y="274"/>
                  </a:cubicBezTo>
                  <a:cubicBezTo>
                    <a:pt x="214" y="235"/>
                    <a:pt x="214" y="235"/>
                    <a:pt x="214" y="235"/>
                  </a:cubicBezTo>
                  <a:cubicBezTo>
                    <a:pt x="194" y="243"/>
                    <a:pt x="173" y="246"/>
                    <a:pt x="152" y="246"/>
                  </a:cubicBezTo>
                  <a:cubicBezTo>
                    <a:pt x="68" y="246"/>
                    <a:pt x="0" y="191"/>
                    <a:pt x="0" y="123"/>
                  </a:cubicBezTo>
                  <a:cubicBezTo>
                    <a:pt x="0" y="55"/>
                    <a:pt x="68" y="0"/>
                    <a:pt x="152" y="0"/>
                  </a:cubicBezTo>
                  <a:cubicBezTo>
                    <a:pt x="236" y="0"/>
                    <a:pt x="304" y="55"/>
                    <a:pt x="304" y="123"/>
                  </a:cubicBezTo>
                  <a:cubicBezTo>
                    <a:pt x="304" y="148"/>
                    <a:pt x="295" y="172"/>
                    <a:pt x="279" y="191"/>
                  </a:cubicBezTo>
                  <a:cubicBezTo>
                    <a:pt x="304" y="265"/>
                    <a:pt x="304" y="265"/>
                    <a:pt x="304" y="265"/>
                  </a:cubicBezTo>
                  <a:cubicBezTo>
                    <a:pt x="305" y="268"/>
                    <a:pt x="304" y="271"/>
                    <a:pt x="301" y="273"/>
                  </a:cubicBezTo>
                  <a:cubicBezTo>
                    <a:pt x="300" y="275"/>
                    <a:pt x="298" y="275"/>
                    <a:pt x="296" y="275"/>
                  </a:cubicBezTo>
                  <a:close/>
                  <a:moveTo>
                    <a:pt x="214" y="218"/>
                  </a:moveTo>
                  <a:cubicBezTo>
                    <a:pt x="216" y="218"/>
                    <a:pt x="217" y="219"/>
                    <a:pt x="218" y="219"/>
                  </a:cubicBezTo>
                  <a:cubicBezTo>
                    <a:pt x="282" y="251"/>
                    <a:pt x="282" y="251"/>
                    <a:pt x="282" y="251"/>
                  </a:cubicBezTo>
                  <a:cubicBezTo>
                    <a:pt x="262" y="192"/>
                    <a:pt x="262" y="192"/>
                    <a:pt x="262" y="192"/>
                  </a:cubicBezTo>
                  <a:cubicBezTo>
                    <a:pt x="261" y="189"/>
                    <a:pt x="262" y="186"/>
                    <a:pt x="264" y="184"/>
                  </a:cubicBezTo>
                  <a:cubicBezTo>
                    <a:pt x="279" y="167"/>
                    <a:pt x="288" y="145"/>
                    <a:pt x="288" y="123"/>
                  </a:cubicBezTo>
                  <a:cubicBezTo>
                    <a:pt x="288" y="64"/>
                    <a:pt x="227" y="16"/>
                    <a:pt x="152" y="16"/>
                  </a:cubicBezTo>
                  <a:cubicBezTo>
                    <a:pt x="77" y="16"/>
                    <a:pt x="16" y="64"/>
                    <a:pt x="16" y="123"/>
                  </a:cubicBezTo>
                  <a:cubicBezTo>
                    <a:pt x="16" y="182"/>
                    <a:pt x="77" y="230"/>
                    <a:pt x="152" y="230"/>
                  </a:cubicBezTo>
                  <a:cubicBezTo>
                    <a:pt x="172" y="230"/>
                    <a:pt x="192" y="226"/>
                    <a:pt x="212" y="219"/>
                  </a:cubicBezTo>
                  <a:cubicBezTo>
                    <a:pt x="212" y="219"/>
                    <a:pt x="213" y="218"/>
                    <a:pt x="214" y="2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13" name="Freeform 17">
              <a:extLst>
                <a:ext uri="{FF2B5EF4-FFF2-40B4-BE49-F238E27FC236}">
                  <a16:creationId xmlns:a16="http://schemas.microsoft.com/office/drawing/2014/main" id="{FA4591A7-8AAF-409D-AB35-E3E135069048}"/>
                </a:ext>
              </a:extLst>
            </p:cNvPr>
            <p:cNvSpPr>
              <a:spLocks noEditPoints="1"/>
            </p:cNvSpPr>
            <p:nvPr/>
          </p:nvSpPr>
          <p:spPr bwMode="auto">
            <a:xfrm>
              <a:off x="-684213" y="1792288"/>
              <a:ext cx="104775" cy="10160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1 h 36"/>
                <a:gd name="T12" fmla="*/ 10 w 36"/>
                <a:gd name="T13" fmla="*/ 18 h 36"/>
                <a:gd name="T14" fmla="*/ 18 w 36"/>
                <a:gd name="T15" fmla="*/ 26 h 36"/>
                <a:gd name="T16" fmla="*/ 25 w 36"/>
                <a:gd name="T17" fmla="*/ 18 h 36"/>
                <a:gd name="T18" fmla="*/ 18 w 36"/>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1"/>
                  </a:moveTo>
                  <a:cubicBezTo>
                    <a:pt x="14" y="11"/>
                    <a:pt x="10" y="14"/>
                    <a:pt x="10" y="18"/>
                  </a:cubicBezTo>
                  <a:cubicBezTo>
                    <a:pt x="10" y="22"/>
                    <a:pt x="14" y="26"/>
                    <a:pt x="18" y="26"/>
                  </a:cubicBezTo>
                  <a:cubicBezTo>
                    <a:pt x="22" y="26"/>
                    <a:pt x="25" y="22"/>
                    <a:pt x="25" y="18"/>
                  </a:cubicBezTo>
                  <a:cubicBezTo>
                    <a:pt x="25" y="14"/>
                    <a:pt x="22" y="11"/>
                    <a:pt x="18"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14" name="Freeform 18">
              <a:extLst>
                <a:ext uri="{FF2B5EF4-FFF2-40B4-BE49-F238E27FC236}">
                  <a16:creationId xmlns:a16="http://schemas.microsoft.com/office/drawing/2014/main" id="{52097868-DC99-4A81-BEB6-D4FCB5354FC4}"/>
                </a:ext>
              </a:extLst>
            </p:cNvPr>
            <p:cNvSpPr>
              <a:spLocks noEditPoints="1"/>
            </p:cNvSpPr>
            <p:nvPr/>
          </p:nvSpPr>
          <p:spPr bwMode="auto">
            <a:xfrm>
              <a:off x="-404813" y="1792288"/>
              <a:ext cx="104775" cy="10160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1 h 36"/>
                <a:gd name="T12" fmla="*/ 11 w 36"/>
                <a:gd name="T13" fmla="*/ 18 h 36"/>
                <a:gd name="T14" fmla="*/ 18 w 36"/>
                <a:gd name="T15" fmla="*/ 26 h 36"/>
                <a:gd name="T16" fmla="*/ 25 w 36"/>
                <a:gd name="T17" fmla="*/ 18 h 36"/>
                <a:gd name="T18" fmla="*/ 18 w 36"/>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1"/>
                  </a:moveTo>
                  <a:cubicBezTo>
                    <a:pt x="14" y="11"/>
                    <a:pt x="11" y="14"/>
                    <a:pt x="11" y="18"/>
                  </a:cubicBezTo>
                  <a:cubicBezTo>
                    <a:pt x="11" y="22"/>
                    <a:pt x="14" y="26"/>
                    <a:pt x="18" y="26"/>
                  </a:cubicBezTo>
                  <a:cubicBezTo>
                    <a:pt x="22" y="26"/>
                    <a:pt x="25" y="22"/>
                    <a:pt x="25" y="18"/>
                  </a:cubicBezTo>
                  <a:cubicBezTo>
                    <a:pt x="25" y="14"/>
                    <a:pt x="22" y="11"/>
                    <a:pt x="18"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15" name="Freeform 19">
              <a:extLst>
                <a:ext uri="{FF2B5EF4-FFF2-40B4-BE49-F238E27FC236}">
                  <a16:creationId xmlns:a16="http://schemas.microsoft.com/office/drawing/2014/main" id="{37BD5EB7-10F4-4144-837B-C5AD52D8278A}"/>
                </a:ext>
              </a:extLst>
            </p:cNvPr>
            <p:cNvSpPr>
              <a:spLocks noEditPoints="1"/>
            </p:cNvSpPr>
            <p:nvPr/>
          </p:nvSpPr>
          <p:spPr bwMode="auto">
            <a:xfrm>
              <a:off x="-542925" y="1792288"/>
              <a:ext cx="104775" cy="10160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1 h 36"/>
                <a:gd name="T12" fmla="*/ 11 w 36"/>
                <a:gd name="T13" fmla="*/ 18 h 36"/>
                <a:gd name="T14" fmla="*/ 18 w 36"/>
                <a:gd name="T15" fmla="*/ 26 h 36"/>
                <a:gd name="T16" fmla="*/ 25 w 36"/>
                <a:gd name="T17" fmla="*/ 18 h 36"/>
                <a:gd name="T18" fmla="*/ 18 w 36"/>
                <a:gd name="T1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1"/>
                  </a:moveTo>
                  <a:cubicBezTo>
                    <a:pt x="14" y="11"/>
                    <a:pt x="11" y="14"/>
                    <a:pt x="11" y="18"/>
                  </a:cubicBezTo>
                  <a:cubicBezTo>
                    <a:pt x="11" y="22"/>
                    <a:pt x="14" y="26"/>
                    <a:pt x="18" y="26"/>
                  </a:cubicBezTo>
                  <a:cubicBezTo>
                    <a:pt x="22" y="26"/>
                    <a:pt x="25" y="22"/>
                    <a:pt x="25" y="18"/>
                  </a:cubicBezTo>
                  <a:cubicBezTo>
                    <a:pt x="25" y="14"/>
                    <a:pt x="22" y="11"/>
                    <a:pt x="18"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16" name="Freeform 20">
              <a:extLst>
                <a:ext uri="{FF2B5EF4-FFF2-40B4-BE49-F238E27FC236}">
                  <a16:creationId xmlns:a16="http://schemas.microsoft.com/office/drawing/2014/main" id="{91A2FC82-4AC2-4B12-AABE-C33ABE9BB4C4}"/>
                </a:ext>
              </a:extLst>
            </p:cNvPr>
            <p:cNvSpPr>
              <a:spLocks noEditPoints="1"/>
            </p:cNvSpPr>
            <p:nvPr/>
          </p:nvSpPr>
          <p:spPr bwMode="auto">
            <a:xfrm>
              <a:off x="-1616075" y="722313"/>
              <a:ext cx="1571625" cy="1185863"/>
            </a:xfrm>
            <a:custGeom>
              <a:avLst/>
              <a:gdLst>
                <a:gd name="T0" fmla="*/ 37 w 535"/>
                <a:gd name="T1" fmla="*/ 420 h 420"/>
                <a:gd name="T2" fmla="*/ 32 w 535"/>
                <a:gd name="T3" fmla="*/ 418 h 420"/>
                <a:gd name="T4" fmla="*/ 29 w 535"/>
                <a:gd name="T5" fmla="*/ 409 h 420"/>
                <a:gd name="T6" fmla="*/ 54 w 535"/>
                <a:gd name="T7" fmla="*/ 336 h 420"/>
                <a:gd name="T8" fmla="*/ 0 w 535"/>
                <a:gd name="T9" fmla="*/ 210 h 420"/>
                <a:gd name="T10" fmla="*/ 268 w 535"/>
                <a:gd name="T11" fmla="*/ 0 h 420"/>
                <a:gd name="T12" fmla="*/ 344 w 535"/>
                <a:gd name="T13" fmla="*/ 9 h 420"/>
                <a:gd name="T14" fmla="*/ 349 w 535"/>
                <a:gd name="T15" fmla="*/ 13 h 420"/>
                <a:gd name="T16" fmla="*/ 350 w 535"/>
                <a:gd name="T17" fmla="*/ 19 h 420"/>
                <a:gd name="T18" fmla="*/ 347 w 535"/>
                <a:gd name="T19" fmla="*/ 36 h 420"/>
                <a:gd name="T20" fmla="*/ 396 w 535"/>
                <a:gd name="T21" fmla="*/ 85 h 420"/>
                <a:gd name="T22" fmla="*/ 439 w 535"/>
                <a:gd name="T23" fmla="*/ 59 h 420"/>
                <a:gd name="T24" fmla="*/ 444 w 535"/>
                <a:gd name="T25" fmla="*/ 55 h 420"/>
                <a:gd name="T26" fmla="*/ 451 w 535"/>
                <a:gd name="T27" fmla="*/ 57 h 420"/>
                <a:gd name="T28" fmla="*/ 535 w 535"/>
                <a:gd name="T29" fmla="*/ 210 h 420"/>
                <a:gd name="T30" fmla="*/ 499 w 535"/>
                <a:gd name="T31" fmla="*/ 316 h 420"/>
                <a:gd name="T32" fmla="*/ 494 w 535"/>
                <a:gd name="T33" fmla="*/ 319 h 420"/>
                <a:gd name="T34" fmla="*/ 487 w 535"/>
                <a:gd name="T35" fmla="*/ 317 h 420"/>
                <a:gd name="T36" fmla="*/ 384 w 535"/>
                <a:gd name="T37" fmla="*/ 276 h 420"/>
                <a:gd name="T38" fmla="*/ 383 w 535"/>
                <a:gd name="T39" fmla="*/ 276 h 420"/>
                <a:gd name="T40" fmla="*/ 247 w 535"/>
                <a:gd name="T41" fmla="*/ 383 h 420"/>
                <a:gd name="T42" fmla="*/ 251 w 535"/>
                <a:gd name="T43" fmla="*/ 408 h 420"/>
                <a:gd name="T44" fmla="*/ 250 w 535"/>
                <a:gd name="T45" fmla="*/ 415 h 420"/>
                <a:gd name="T46" fmla="*/ 243 w 535"/>
                <a:gd name="T47" fmla="*/ 418 h 420"/>
                <a:gd name="T48" fmla="*/ 115 w 535"/>
                <a:gd name="T49" fmla="*/ 382 h 420"/>
                <a:gd name="T50" fmla="*/ 41 w 535"/>
                <a:gd name="T51" fmla="*/ 419 h 420"/>
                <a:gd name="T52" fmla="*/ 37 w 535"/>
                <a:gd name="T53" fmla="*/ 420 h 420"/>
                <a:gd name="T54" fmla="*/ 115 w 535"/>
                <a:gd name="T55" fmla="*/ 365 h 420"/>
                <a:gd name="T56" fmla="*/ 119 w 535"/>
                <a:gd name="T57" fmla="*/ 366 h 420"/>
                <a:gd name="T58" fmla="*/ 233 w 535"/>
                <a:gd name="T59" fmla="*/ 401 h 420"/>
                <a:gd name="T60" fmla="*/ 231 w 535"/>
                <a:gd name="T61" fmla="*/ 383 h 420"/>
                <a:gd name="T62" fmla="*/ 383 w 535"/>
                <a:gd name="T63" fmla="*/ 260 h 420"/>
                <a:gd name="T64" fmla="*/ 492 w 535"/>
                <a:gd name="T65" fmla="*/ 299 h 420"/>
                <a:gd name="T66" fmla="*/ 519 w 535"/>
                <a:gd name="T67" fmla="*/ 210 h 420"/>
                <a:gd name="T68" fmla="*/ 448 w 535"/>
                <a:gd name="T69" fmla="*/ 75 h 420"/>
                <a:gd name="T70" fmla="*/ 396 w 535"/>
                <a:gd name="T71" fmla="*/ 101 h 420"/>
                <a:gd name="T72" fmla="*/ 331 w 535"/>
                <a:gd name="T73" fmla="*/ 36 h 420"/>
                <a:gd name="T74" fmla="*/ 332 w 535"/>
                <a:gd name="T75" fmla="*/ 23 h 420"/>
                <a:gd name="T76" fmla="*/ 268 w 535"/>
                <a:gd name="T77" fmla="*/ 16 h 420"/>
                <a:gd name="T78" fmla="*/ 16 w 535"/>
                <a:gd name="T79" fmla="*/ 210 h 420"/>
                <a:gd name="T80" fmla="*/ 68 w 535"/>
                <a:gd name="T81" fmla="*/ 328 h 420"/>
                <a:gd name="T82" fmla="*/ 71 w 535"/>
                <a:gd name="T83" fmla="*/ 336 h 420"/>
                <a:gd name="T84" fmla="*/ 51 w 535"/>
                <a:gd name="T85" fmla="*/ 396 h 420"/>
                <a:gd name="T86" fmla="*/ 111 w 535"/>
                <a:gd name="T87" fmla="*/ 366 h 420"/>
                <a:gd name="T88" fmla="*/ 115 w 535"/>
                <a:gd name="T89" fmla="*/ 36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5" h="420">
                  <a:moveTo>
                    <a:pt x="37" y="420"/>
                  </a:moveTo>
                  <a:cubicBezTo>
                    <a:pt x="35" y="420"/>
                    <a:pt x="33" y="419"/>
                    <a:pt x="32" y="418"/>
                  </a:cubicBezTo>
                  <a:cubicBezTo>
                    <a:pt x="29" y="416"/>
                    <a:pt x="28" y="412"/>
                    <a:pt x="29" y="409"/>
                  </a:cubicBezTo>
                  <a:cubicBezTo>
                    <a:pt x="54" y="336"/>
                    <a:pt x="54" y="336"/>
                    <a:pt x="54" y="336"/>
                  </a:cubicBezTo>
                  <a:cubicBezTo>
                    <a:pt x="20" y="303"/>
                    <a:pt x="1" y="257"/>
                    <a:pt x="0" y="210"/>
                  </a:cubicBezTo>
                  <a:cubicBezTo>
                    <a:pt x="0" y="94"/>
                    <a:pt x="120" y="0"/>
                    <a:pt x="268" y="0"/>
                  </a:cubicBezTo>
                  <a:cubicBezTo>
                    <a:pt x="293" y="0"/>
                    <a:pt x="319" y="3"/>
                    <a:pt x="344" y="9"/>
                  </a:cubicBezTo>
                  <a:cubicBezTo>
                    <a:pt x="346" y="9"/>
                    <a:pt x="348" y="11"/>
                    <a:pt x="349" y="13"/>
                  </a:cubicBezTo>
                  <a:cubicBezTo>
                    <a:pt x="350" y="15"/>
                    <a:pt x="350" y="17"/>
                    <a:pt x="350" y="19"/>
                  </a:cubicBezTo>
                  <a:cubicBezTo>
                    <a:pt x="348" y="25"/>
                    <a:pt x="347" y="30"/>
                    <a:pt x="347" y="36"/>
                  </a:cubicBezTo>
                  <a:cubicBezTo>
                    <a:pt x="347" y="63"/>
                    <a:pt x="369" y="85"/>
                    <a:pt x="396" y="85"/>
                  </a:cubicBezTo>
                  <a:cubicBezTo>
                    <a:pt x="414" y="85"/>
                    <a:pt x="430" y="75"/>
                    <a:pt x="439" y="59"/>
                  </a:cubicBezTo>
                  <a:cubicBezTo>
                    <a:pt x="440" y="57"/>
                    <a:pt x="442" y="56"/>
                    <a:pt x="444" y="55"/>
                  </a:cubicBezTo>
                  <a:cubicBezTo>
                    <a:pt x="446" y="55"/>
                    <a:pt x="449" y="55"/>
                    <a:pt x="451" y="57"/>
                  </a:cubicBezTo>
                  <a:cubicBezTo>
                    <a:pt x="505" y="97"/>
                    <a:pt x="535" y="151"/>
                    <a:pt x="535" y="210"/>
                  </a:cubicBezTo>
                  <a:cubicBezTo>
                    <a:pt x="535" y="248"/>
                    <a:pt x="522" y="286"/>
                    <a:pt x="499" y="316"/>
                  </a:cubicBezTo>
                  <a:cubicBezTo>
                    <a:pt x="498" y="318"/>
                    <a:pt x="496" y="319"/>
                    <a:pt x="494" y="319"/>
                  </a:cubicBezTo>
                  <a:cubicBezTo>
                    <a:pt x="491" y="319"/>
                    <a:pt x="489" y="318"/>
                    <a:pt x="487" y="317"/>
                  </a:cubicBezTo>
                  <a:cubicBezTo>
                    <a:pt x="459" y="290"/>
                    <a:pt x="423" y="276"/>
                    <a:pt x="384" y="276"/>
                  </a:cubicBezTo>
                  <a:cubicBezTo>
                    <a:pt x="384" y="276"/>
                    <a:pt x="383" y="276"/>
                    <a:pt x="383" y="276"/>
                  </a:cubicBezTo>
                  <a:cubicBezTo>
                    <a:pt x="308" y="276"/>
                    <a:pt x="247" y="324"/>
                    <a:pt x="247" y="383"/>
                  </a:cubicBezTo>
                  <a:cubicBezTo>
                    <a:pt x="247" y="391"/>
                    <a:pt x="248" y="400"/>
                    <a:pt x="251" y="408"/>
                  </a:cubicBezTo>
                  <a:cubicBezTo>
                    <a:pt x="252" y="410"/>
                    <a:pt x="251" y="413"/>
                    <a:pt x="250" y="415"/>
                  </a:cubicBezTo>
                  <a:cubicBezTo>
                    <a:pt x="248" y="417"/>
                    <a:pt x="246" y="419"/>
                    <a:pt x="243" y="418"/>
                  </a:cubicBezTo>
                  <a:cubicBezTo>
                    <a:pt x="198" y="415"/>
                    <a:pt x="154" y="403"/>
                    <a:pt x="115" y="382"/>
                  </a:cubicBezTo>
                  <a:cubicBezTo>
                    <a:pt x="41" y="419"/>
                    <a:pt x="41" y="419"/>
                    <a:pt x="41" y="419"/>
                  </a:cubicBezTo>
                  <a:cubicBezTo>
                    <a:pt x="39" y="420"/>
                    <a:pt x="38" y="420"/>
                    <a:pt x="37" y="420"/>
                  </a:cubicBezTo>
                  <a:close/>
                  <a:moveTo>
                    <a:pt x="115" y="365"/>
                  </a:moveTo>
                  <a:cubicBezTo>
                    <a:pt x="116" y="365"/>
                    <a:pt x="117" y="365"/>
                    <a:pt x="119" y="366"/>
                  </a:cubicBezTo>
                  <a:cubicBezTo>
                    <a:pt x="154" y="385"/>
                    <a:pt x="193" y="397"/>
                    <a:pt x="233" y="401"/>
                  </a:cubicBezTo>
                  <a:cubicBezTo>
                    <a:pt x="231" y="395"/>
                    <a:pt x="231" y="389"/>
                    <a:pt x="231" y="383"/>
                  </a:cubicBezTo>
                  <a:cubicBezTo>
                    <a:pt x="231" y="315"/>
                    <a:pt x="299" y="260"/>
                    <a:pt x="383" y="260"/>
                  </a:cubicBezTo>
                  <a:cubicBezTo>
                    <a:pt x="423" y="259"/>
                    <a:pt x="461" y="273"/>
                    <a:pt x="492" y="299"/>
                  </a:cubicBezTo>
                  <a:cubicBezTo>
                    <a:pt x="509" y="273"/>
                    <a:pt x="519" y="242"/>
                    <a:pt x="519" y="210"/>
                  </a:cubicBezTo>
                  <a:cubicBezTo>
                    <a:pt x="519" y="159"/>
                    <a:pt x="494" y="111"/>
                    <a:pt x="448" y="75"/>
                  </a:cubicBezTo>
                  <a:cubicBezTo>
                    <a:pt x="436" y="91"/>
                    <a:pt x="416" y="101"/>
                    <a:pt x="396" y="101"/>
                  </a:cubicBezTo>
                  <a:cubicBezTo>
                    <a:pt x="360" y="101"/>
                    <a:pt x="331" y="72"/>
                    <a:pt x="331" y="36"/>
                  </a:cubicBezTo>
                  <a:cubicBezTo>
                    <a:pt x="331" y="32"/>
                    <a:pt x="331" y="27"/>
                    <a:pt x="332" y="23"/>
                  </a:cubicBezTo>
                  <a:cubicBezTo>
                    <a:pt x="311" y="18"/>
                    <a:pt x="289" y="16"/>
                    <a:pt x="268" y="16"/>
                  </a:cubicBezTo>
                  <a:cubicBezTo>
                    <a:pt x="129" y="16"/>
                    <a:pt x="16" y="103"/>
                    <a:pt x="16" y="210"/>
                  </a:cubicBezTo>
                  <a:cubicBezTo>
                    <a:pt x="17" y="254"/>
                    <a:pt x="36" y="297"/>
                    <a:pt x="68" y="328"/>
                  </a:cubicBezTo>
                  <a:cubicBezTo>
                    <a:pt x="71" y="330"/>
                    <a:pt x="72" y="333"/>
                    <a:pt x="71" y="336"/>
                  </a:cubicBezTo>
                  <a:cubicBezTo>
                    <a:pt x="51" y="396"/>
                    <a:pt x="51" y="396"/>
                    <a:pt x="51" y="396"/>
                  </a:cubicBezTo>
                  <a:cubicBezTo>
                    <a:pt x="111" y="366"/>
                    <a:pt x="111" y="366"/>
                    <a:pt x="111" y="366"/>
                  </a:cubicBezTo>
                  <a:cubicBezTo>
                    <a:pt x="112" y="365"/>
                    <a:pt x="114" y="365"/>
                    <a:pt x="115"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17" name="Freeform 21">
              <a:extLst>
                <a:ext uri="{FF2B5EF4-FFF2-40B4-BE49-F238E27FC236}">
                  <a16:creationId xmlns:a16="http://schemas.microsoft.com/office/drawing/2014/main" id="{20C2DCFE-C779-4E95-AE55-72D2F2AD3879}"/>
                </a:ext>
              </a:extLst>
            </p:cNvPr>
            <p:cNvSpPr>
              <a:spLocks noEditPoints="1"/>
            </p:cNvSpPr>
            <p:nvPr/>
          </p:nvSpPr>
          <p:spPr bwMode="auto">
            <a:xfrm>
              <a:off x="-642938" y="641350"/>
              <a:ext cx="377825" cy="360363"/>
            </a:xfrm>
            <a:custGeom>
              <a:avLst/>
              <a:gdLst>
                <a:gd name="T0" fmla="*/ 65 w 129"/>
                <a:gd name="T1" fmla="*/ 128 h 128"/>
                <a:gd name="T2" fmla="*/ 0 w 129"/>
                <a:gd name="T3" fmla="*/ 64 h 128"/>
                <a:gd name="T4" fmla="*/ 65 w 129"/>
                <a:gd name="T5" fmla="*/ 0 h 128"/>
                <a:gd name="T6" fmla="*/ 129 w 129"/>
                <a:gd name="T7" fmla="*/ 64 h 128"/>
                <a:gd name="T8" fmla="*/ 65 w 129"/>
                <a:gd name="T9" fmla="*/ 128 h 128"/>
                <a:gd name="T10" fmla="*/ 65 w 129"/>
                <a:gd name="T11" fmla="*/ 16 h 128"/>
                <a:gd name="T12" fmla="*/ 17 w 129"/>
                <a:gd name="T13" fmla="*/ 64 h 128"/>
                <a:gd name="T14" fmla="*/ 65 w 129"/>
                <a:gd name="T15" fmla="*/ 112 h 128"/>
                <a:gd name="T16" fmla="*/ 113 w 129"/>
                <a:gd name="T17" fmla="*/ 64 h 128"/>
                <a:gd name="T18" fmla="*/ 65 w 129"/>
                <a:gd name="T19"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128"/>
                  </a:moveTo>
                  <a:cubicBezTo>
                    <a:pt x="29" y="128"/>
                    <a:pt x="0" y="100"/>
                    <a:pt x="0" y="64"/>
                  </a:cubicBezTo>
                  <a:cubicBezTo>
                    <a:pt x="0" y="29"/>
                    <a:pt x="29" y="0"/>
                    <a:pt x="65" y="0"/>
                  </a:cubicBezTo>
                  <a:cubicBezTo>
                    <a:pt x="100" y="0"/>
                    <a:pt x="129" y="29"/>
                    <a:pt x="129" y="64"/>
                  </a:cubicBezTo>
                  <a:cubicBezTo>
                    <a:pt x="129" y="100"/>
                    <a:pt x="100" y="128"/>
                    <a:pt x="65" y="128"/>
                  </a:cubicBezTo>
                  <a:close/>
                  <a:moveTo>
                    <a:pt x="65" y="16"/>
                  </a:moveTo>
                  <a:cubicBezTo>
                    <a:pt x="38" y="16"/>
                    <a:pt x="17" y="38"/>
                    <a:pt x="17" y="64"/>
                  </a:cubicBezTo>
                  <a:cubicBezTo>
                    <a:pt x="17" y="91"/>
                    <a:pt x="38" y="112"/>
                    <a:pt x="65" y="112"/>
                  </a:cubicBezTo>
                  <a:cubicBezTo>
                    <a:pt x="91" y="112"/>
                    <a:pt x="113" y="91"/>
                    <a:pt x="113" y="64"/>
                  </a:cubicBezTo>
                  <a:cubicBezTo>
                    <a:pt x="113" y="38"/>
                    <a:pt x="91" y="16"/>
                    <a:pt x="65"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18" name="Rectangle 22">
              <a:extLst>
                <a:ext uri="{FF2B5EF4-FFF2-40B4-BE49-F238E27FC236}">
                  <a16:creationId xmlns:a16="http://schemas.microsoft.com/office/drawing/2014/main" id="{25211716-59B5-41AF-8A13-9A7A956B8E6B}"/>
                </a:ext>
              </a:extLst>
            </p:cNvPr>
            <p:cNvSpPr>
              <a:spLocks noChangeArrowheads="1"/>
            </p:cNvSpPr>
            <p:nvPr/>
          </p:nvSpPr>
          <p:spPr bwMode="auto">
            <a:xfrm>
              <a:off x="-473075" y="728663"/>
              <a:ext cx="38100" cy="1047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19" name="Oval 23">
              <a:extLst>
                <a:ext uri="{FF2B5EF4-FFF2-40B4-BE49-F238E27FC236}">
                  <a16:creationId xmlns:a16="http://schemas.microsoft.com/office/drawing/2014/main" id="{AE9EC0E8-73EF-403F-BB22-4A667E708A92}"/>
                </a:ext>
              </a:extLst>
            </p:cNvPr>
            <p:cNvSpPr>
              <a:spLocks noChangeArrowheads="1"/>
            </p:cNvSpPr>
            <p:nvPr/>
          </p:nvSpPr>
          <p:spPr bwMode="auto">
            <a:xfrm>
              <a:off x="-479425" y="869950"/>
              <a:ext cx="50800" cy="476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grpSp>
      <p:grpSp>
        <p:nvGrpSpPr>
          <p:cNvPr id="20" name="Group 19">
            <a:extLst>
              <a:ext uri="{FF2B5EF4-FFF2-40B4-BE49-F238E27FC236}">
                <a16:creationId xmlns:a16="http://schemas.microsoft.com/office/drawing/2014/main" id="{E5388CDB-147A-45A1-A73B-608E1F0D4650}"/>
              </a:ext>
            </a:extLst>
          </p:cNvPr>
          <p:cNvGrpSpPr/>
          <p:nvPr/>
        </p:nvGrpSpPr>
        <p:grpSpPr>
          <a:xfrm>
            <a:off x="650790" y="1651062"/>
            <a:ext cx="581191" cy="701928"/>
            <a:chOff x="-1814513" y="2682875"/>
            <a:chExt cx="1658938" cy="2011363"/>
          </a:xfrm>
          <a:solidFill>
            <a:schemeClr val="bg1"/>
          </a:solidFill>
        </p:grpSpPr>
        <p:sp>
          <p:nvSpPr>
            <p:cNvPr id="21" name="Freeform 24">
              <a:extLst>
                <a:ext uri="{FF2B5EF4-FFF2-40B4-BE49-F238E27FC236}">
                  <a16:creationId xmlns:a16="http://schemas.microsoft.com/office/drawing/2014/main" id="{F2A322A8-2B38-4482-AE8E-CE82CA30CE65}"/>
                </a:ext>
              </a:extLst>
            </p:cNvPr>
            <p:cNvSpPr>
              <a:spLocks noEditPoints="1"/>
            </p:cNvSpPr>
            <p:nvPr/>
          </p:nvSpPr>
          <p:spPr bwMode="auto">
            <a:xfrm>
              <a:off x="-1419225" y="3575050"/>
              <a:ext cx="866775" cy="762000"/>
            </a:xfrm>
            <a:custGeom>
              <a:avLst/>
              <a:gdLst>
                <a:gd name="T0" fmla="*/ 283 w 295"/>
                <a:gd name="T1" fmla="*/ 198 h 270"/>
                <a:gd name="T2" fmla="*/ 188 w 295"/>
                <a:gd name="T3" fmla="*/ 28 h 270"/>
                <a:gd name="T4" fmla="*/ 147 w 295"/>
                <a:gd name="T5" fmla="*/ 0 h 270"/>
                <a:gd name="T6" fmla="*/ 107 w 295"/>
                <a:gd name="T7" fmla="*/ 28 h 270"/>
                <a:gd name="T8" fmla="*/ 11 w 295"/>
                <a:gd name="T9" fmla="*/ 198 h 270"/>
                <a:gd name="T10" fmla="*/ 8 w 295"/>
                <a:gd name="T11" fmla="*/ 248 h 270"/>
                <a:gd name="T12" fmla="*/ 53 w 295"/>
                <a:gd name="T13" fmla="*/ 270 h 270"/>
                <a:gd name="T14" fmla="*/ 242 w 295"/>
                <a:gd name="T15" fmla="*/ 270 h 270"/>
                <a:gd name="T16" fmla="*/ 287 w 295"/>
                <a:gd name="T17" fmla="*/ 248 h 270"/>
                <a:gd name="T18" fmla="*/ 283 w 295"/>
                <a:gd name="T19" fmla="*/ 198 h 270"/>
                <a:gd name="T20" fmla="*/ 267 w 295"/>
                <a:gd name="T21" fmla="*/ 237 h 270"/>
                <a:gd name="T22" fmla="*/ 242 w 295"/>
                <a:gd name="T23" fmla="*/ 247 h 270"/>
                <a:gd name="T24" fmla="*/ 53 w 295"/>
                <a:gd name="T25" fmla="*/ 247 h 270"/>
                <a:gd name="T26" fmla="*/ 27 w 295"/>
                <a:gd name="T27" fmla="*/ 237 h 270"/>
                <a:gd name="T28" fmla="*/ 31 w 295"/>
                <a:gd name="T29" fmla="*/ 209 h 270"/>
                <a:gd name="T30" fmla="*/ 126 w 295"/>
                <a:gd name="T31" fmla="*/ 39 h 270"/>
                <a:gd name="T32" fmla="*/ 147 w 295"/>
                <a:gd name="T33" fmla="*/ 22 h 270"/>
                <a:gd name="T34" fmla="*/ 169 w 295"/>
                <a:gd name="T35" fmla="*/ 39 h 270"/>
                <a:gd name="T36" fmla="*/ 264 w 295"/>
                <a:gd name="T37" fmla="*/ 209 h 270"/>
                <a:gd name="T38" fmla="*/ 267 w 295"/>
                <a:gd name="T39" fmla="*/ 23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5" h="270">
                  <a:moveTo>
                    <a:pt x="283" y="198"/>
                  </a:moveTo>
                  <a:cubicBezTo>
                    <a:pt x="188" y="28"/>
                    <a:pt x="188" y="28"/>
                    <a:pt x="188" y="28"/>
                  </a:cubicBezTo>
                  <a:cubicBezTo>
                    <a:pt x="178" y="10"/>
                    <a:pt x="163" y="0"/>
                    <a:pt x="147" y="0"/>
                  </a:cubicBezTo>
                  <a:cubicBezTo>
                    <a:pt x="132" y="0"/>
                    <a:pt x="117" y="10"/>
                    <a:pt x="107" y="28"/>
                  </a:cubicBezTo>
                  <a:cubicBezTo>
                    <a:pt x="11" y="198"/>
                    <a:pt x="11" y="198"/>
                    <a:pt x="11" y="198"/>
                  </a:cubicBezTo>
                  <a:cubicBezTo>
                    <a:pt x="1" y="216"/>
                    <a:pt x="0" y="234"/>
                    <a:pt x="8" y="248"/>
                  </a:cubicBezTo>
                  <a:cubicBezTo>
                    <a:pt x="16" y="262"/>
                    <a:pt x="32" y="270"/>
                    <a:pt x="53" y="270"/>
                  </a:cubicBezTo>
                  <a:cubicBezTo>
                    <a:pt x="242" y="270"/>
                    <a:pt x="242" y="270"/>
                    <a:pt x="242" y="270"/>
                  </a:cubicBezTo>
                  <a:cubicBezTo>
                    <a:pt x="263" y="270"/>
                    <a:pt x="278" y="262"/>
                    <a:pt x="287" y="248"/>
                  </a:cubicBezTo>
                  <a:cubicBezTo>
                    <a:pt x="295" y="234"/>
                    <a:pt x="294" y="216"/>
                    <a:pt x="283" y="198"/>
                  </a:cubicBezTo>
                  <a:close/>
                  <a:moveTo>
                    <a:pt x="267" y="237"/>
                  </a:moveTo>
                  <a:cubicBezTo>
                    <a:pt x="264" y="243"/>
                    <a:pt x="254" y="247"/>
                    <a:pt x="242" y="247"/>
                  </a:cubicBezTo>
                  <a:cubicBezTo>
                    <a:pt x="53" y="247"/>
                    <a:pt x="53" y="247"/>
                    <a:pt x="53" y="247"/>
                  </a:cubicBezTo>
                  <a:cubicBezTo>
                    <a:pt x="41" y="247"/>
                    <a:pt x="31" y="243"/>
                    <a:pt x="27" y="237"/>
                  </a:cubicBezTo>
                  <a:cubicBezTo>
                    <a:pt x="23" y="230"/>
                    <a:pt x="25" y="220"/>
                    <a:pt x="31" y="209"/>
                  </a:cubicBezTo>
                  <a:cubicBezTo>
                    <a:pt x="126" y="39"/>
                    <a:pt x="126" y="39"/>
                    <a:pt x="126" y="39"/>
                  </a:cubicBezTo>
                  <a:cubicBezTo>
                    <a:pt x="132" y="29"/>
                    <a:pt x="140" y="22"/>
                    <a:pt x="147" y="22"/>
                  </a:cubicBezTo>
                  <a:cubicBezTo>
                    <a:pt x="155" y="22"/>
                    <a:pt x="162" y="29"/>
                    <a:pt x="169" y="39"/>
                  </a:cubicBezTo>
                  <a:cubicBezTo>
                    <a:pt x="264" y="209"/>
                    <a:pt x="264" y="209"/>
                    <a:pt x="264" y="209"/>
                  </a:cubicBezTo>
                  <a:cubicBezTo>
                    <a:pt x="270" y="220"/>
                    <a:pt x="271" y="230"/>
                    <a:pt x="267" y="2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2B05905C-E877-47F8-BCA8-89E06BCE4440}"/>
                </a:ext>
              </a:extLst>
            </p:cNvPr>
            <p:cNvSpPr>
              <a:spLocks noChangeArrowheads="1"/>
            </p:cNvSpPr>
            <p:nvPr/>
          </p:nvSpPr>
          <p:spPr bwMode="auto">
            <a:xfrm>
              <a:off x="-1028700" y="4111625"/>
              <a:ext cx="85725" cy="809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23" name="Freeform 26">
              <a:extLst>
                <a:ext uri="{FF2B5EF4-FFF2-40B4-BE49-F238E27FC236}">
                  <a16:creationId xmlns:a16="http://schemas.microsoft.com/office/drawing/2014/main" id="{A04053D7-CAAD-479E-8898-3C89D1ACF4F3}"/>
                </a:ext>
              </a:extLst>
            </p:cNvPr>
            <p:cNvSpPr>
              <a:spLocks/>
            </p:cNvSpPr>
            <p:nvPr/>
          </p:nvSpPr>
          <p:spPr bwMode="auto">
            <a:xfrm>
              <a:off x="-1028700" y="3811588"/>
              <a:ext cx="85725" cy="268288"/>
            </a:xfrm>
            <a:custGeom>
              <a:avLst/>
              <a:gdLst>
                <a:gd name="T0" fmla="*/ 14 w 29"/>
                <a:gd name="T1" fmla="*/ 0 h 95"/>
                <a:gd name="T2" fmla="*/ 0 w 29"/>
                <a:gd name="T3" fmla="*/ 15 h 95"/>
                <a:gd name="T4" fmla="*/ 0 w 29"/>
                <a:gd name="T5" fmla="*/ 16 h 95"/>
                <a:gd name="T6" fmla="*/ 0 w 29"/>
                <a:gd name="T7" fmla="*/ 16 h 95"/>
                <a:gd name="T8" fmla="*/ 6 w 29"/>
                <a:gd name="T9" fmla="*/ 87 h 95"/>
                <a:gd name="T10" fmla="*/ 6 w 29"/>
                <a:gd name="T11" fmla="*/ 87 h 95"/>
                <a:gd name="T12" fmla="*/ 14 w 29"/>
                <a:gd name="T13" fmla="*/ 95 h 95"/>
                <a:gd name="T14" fmla="*/ 23 w 29"/>
                <a:gd name="T15" fmla="*/ 87 h 95"/>
                <a:gd name="T16" fmla="*/ 23 w 29"/>
                <a:gd name="T17" fmla="*/ 87 h 95"/>
                <a:gd name="T18" fmla="*/ 29 w 29"/>
                <a:gd name="T19" fmla="*/ 16 h 95"/>
                <a:gd name="T20" fmla="*/ 29 w 29"/>
                <a:gd name="T21" fmla="*/ 16 h 95"/>
                <a:gd name="T22" fmla="*/ 29 w 29"/>
                <a:gd name="T23" fmla="*/ 15 h 95"/>
                <a:gd name="T24" fmla="*/ 14 w 29"/>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95">
                  <a:moveTo>
                    <a:pt x="14" y="0"/>
                  </a:moveTo>
                  <a:cubicBezTo>
                    <a:pt x="6" y="0"/>
                    <a:pt x="0" y="6"/>
                    <a:pt x="0" y="15"/>
                  </a:cubicBezTo>
                  <a:cubicBezTo>
                    <a:pt x="0" y="15"/>
                    <a:pt x="0" y="15"/>
                    <a:pt x="0" y="16"/>
                  </a:cubicBezTo>
                  <a:cubicBezTo>
                    <a:pt x="0" y="16"/>
                    <a:pt x="0" y="16"/>
                    <a:pt x="0" y="16"/>
                  </a:cubicBezTo>
                  <a:cubicBezTo>
                    <a:pt x="6" y="87"/>
                    <a:pt x="6" y="87"/>
                    <a:pt x="6" y="87"/>
                  </a:cubicBezTo>
                  <a:cubicBezTo>
                    <a:pt x="6" y="87"/>
                    <a:pt x="6" y="87"/>
                    <a:pt x="6" y="87"/>
                  </a:cubicBezTo>
                  <a:cubicBezTo>
                    <a:pt x="6" y="91"/>
                    <a:pt x="10" y="95"/>
                    <a:pt x="14" y="95"/>
                  </a:cubicBezTo>
                  <a:cubicBezTo>
                    <a:pt x="19" y="95"/>
                    <a:pt x="23" y="91"/>
                    <a:pt x="23" y="87"/>
                  </a:cubicBezTo>
                  <a:cubicBezTo>
                    <a:pt x="23" y="87"/>
                    <a:pt x="23" y="87"/>
                    <a:pt x="23" y="87"/>
                  </a:cubicBezTo>
                  <a:cubicBezTo>
                    <a:pt x="29" y="16"/>
                    <a:pt x="29" y="16"/>
                    <a:pt x="29" y="16"/>
                  </a:cubicBezTo>
                  <a:cubicBezTo>
                    <a:pt x="29" y="16"/>
                    <a:pt x="29" y="16"/>
                    <a:pt x="29" y="16"/>
                  </a:cubicBezTo>
                  <a:cubicBezTo>
                    <a:pt x="29" y="15"/>
                    <a:pt x="29" y="15"/>
                    <a:pt x="29" y="15"/>
                  </a:cubicBezTo>
                  <a:cubicBezTo>
                    <a:pt x="29" y="6"/>
                    <a:pt x="22" y="0"/>
                    <a:pt x="1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24" name="Freeform 27">
              <a:extLst>
                <a:ext uri="{FF2B5EF4-FFF2-40B4-BE49-F238E27FC236}">
                  <a16:creationId xmlns:a16="http://schemas.microsoft.com/office/drawing/2014/main" id="{25CF1CD8-99B6-4066-AD7D-4FDDADDD4CAF}"/>
                </a:ext>
              </a:extLst>
            </p:cNvPr>
            <p:cNvSpPr>
              <a:spLocks noEditPoints="1"/>
            </p:cNvSpPr>
            <p:nvPr/>
          </p:nvSpPr>
          <p:spPr bwMode="auto">
            <a:xfrm>
              <a:off x="-1814513" y="2682875"/>
              <a:ext cx="1658938" cy="2011363"/>
            </a:xfrm>
            <a:custGeom>
              <a:avLst/>
              <a:gdLst>
                <a:gd name="T0" fmla="*/ 282 w 565"/>
                <a:gd name="T1" fmla="*/ 713 h 713"/>
                <a:gd name="T2" fmla="*/ 105 w 565"/>
                <a:gd name="T3" fmla="*/ 658 h 713"/>
                <a:gd name="T4" fmla="*/ 64 w 565"/>
                <a:gd name="T5" fmla="*/ 406 h 713"/>
                <a:gd name="T6" fmla="*/ 158 w 565"/>
                <a:gd name="T7" fmla="*/ 239 h 713"/>
                <a:gd name="T8" fmla="*/ 272 w 565"/>
                <a:gd name="T9" fmla="*/ 25 h 713"/>
                <a:gd name="T10" fmla="*/ 282 w 565"/>
                <a:gd name="T11" fmla="*/ 0 h 713"/>
                <a:gd name="T12" fmla="*/ 292 w 565"/>
                <a:gd name="T13" fmla="*/ 24 h 713"/>
                <a:gd name="T14" fmla="*/ 404 w 565"/>
                <a:gd name="T15" fmla="*/ 231 h 713"/>
                <a:gd name="T16" fmla="*/ 500 w 565"/>
                <a:gd name="T17" fmla="*/ 405 h 713"/>
                <a:gd name="T18" fmla="*/ 460 w 565"/>
                <a:gd name="T19" fmla="*/ 657 h 713"/>
                <a:gd name="T20" fmla="*/ 282 w 565"/>
                <a:gd name="T21" fmla="*/ 713 h 713"/>
                <a:gd name="T22" fmla="*/ 283 w 565"/>
                <a:gd name="T23" fmla="*/ 56 h 713"/>
                <a:gd name="T24" fmla="*/ 176 w 565"/>
                <a:gd name="T25" fmla="*/ 250 h 713"/>
                <a:gd name="T26" fmla="*/ 84 w 565"/>
                <a:gd name="T27" fmla="*/ 415 h 713"/>
                <a:gd name="T28" fmla="*/ 118 w 565"/>
                <a:gd name="T29" fmla="*/ 641 h 713"/>
                <a:gd name="T30" fmla="*/ 447 w 565"/>
                <a:gd name="T31" fmla="*/ 640 h 713"/>
                <a:gd name="T32" fmla="*/ 480 w 565"/>
                <a:gd name="T33" fmla="*/ 414 h 713"/>
                <a:gd name="T34" fmla="*/ 385 w 565"/>
                <a:gd name="T35" fmla="*/ 242 h 713"/>
                <a:gd name="T36" fmla="*/ 283 w 565"/>
                <a:gd name="T37" fmla="*/ 5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5" h="713">
                  <a:moveTo>
                    <a:pt x="282" y="713"/>
                  </a:moveTo>
                  <a:cubicBezTo>
                    <a:pt x="217" y="713"/>
                    <a:pt x="151" y="694"/>
                    <a:pt x="105" y="658"/>
                  </a:cubicBezTo>
                  <a:cubicBezTo>
                    <a:pt x="62" y="625"/>
                    <a:pt x="0" y="548"/>
                    <a:pt x="64" y="406"/>
                  </a:cubicBezTo>
                  <a:cubicBezTo>
                    <a:pt x="92" y="346"/>
                    <a:pt x="125" y="292"/>
                    <a:pt x="158" y="239"/>
                  </a:cubicBezTo>
                  <a:cubicBezTo>
                    <a:pt x="198" y="174"/>
                    <a:pt x="240" y="106"/>
                    <a:pt x="272" y="25"/>
                  </a:cubicBezTo>
                  <a:cubicBezTo>
                    <a:pt x="282" y="0"/>
                    <a:pt x="282" y="0"/>
                    <a:pt x="282" y="0"/>
                  </a:cubicBezTo>
                  <a:cubicBezTo>
                    <a:pt x="292" y="24"/>
                    <a:pt x="292" y="24"/>
                    <a:pt x="292" y="24"/>
                  </a:cubicBezTo>
                  <a:cubicBezTo>
                    <a:pt x="325" y="100"/>
                    <a:pt x="365" y="166"/>
                    <a:pt x="404" y="231"/>
                  </a:cubicBezTo>
                  <a:cubicBezTo>
                    <a:pt x="439" y="289"/>
                    <a:pt x="472" y="345"/>
                    <a:pt x="500" y="405"/>
                  </a:cubicBezTo>
                  <a:cubicBezTo>
                    <a:pt x="565" y="547"/>
                    <a:pt x="503" y="624"/>
                    <a:pt x="460" y="657"/>
                  </a:cubicBezTo>
                  <a:cubicBezTo>
                    <a:pt x="414" y="694"/>
                    <a:pt x="348" y="713"/>
                    <a:pt x="282" y="713"/>
                  </a:cubicBezTo>
                  <a:close/>
                  <a:moveTo>
                    <a:pt x="283" y="56"/>
                  </a:moveTo>
                  <a:cubicBezTo>
                    <a:pt x="251" y="129"/>
                    <a:pt x="213" y="191"/>
                    <a:pt x="176" y="250"/>
                  </a:cubicBezTo>
                  <a:cubicBezTo>
                    <a:pt x="143" y="305"/>
                    <a:pt x="111" y="357"/>
                    <a:pt x="84" y="415"/>
                  </a:cubicBezTo>
                  <a:cubicBezTo>
                    <a:pt x="41" y="510"/>
                    <a:pt x="53" y="590"/>
                    <a:pt x="118" y="641"/>
                  </a:cubicBezTo>
                  <a:cubicBezTo>
                    <a:pt x="204" y="708"/>
                    <a:pt x="361" y="708"/>
                    <a:pt x="447" y="640"/>
                  </a:cubicBezTo>
                  <a:cubicBezTo>
                    <a:pt x="512" y="589"/>
                    <a:pt x="524" y="509"/>
                    <a:pt x="480" y="414"/>
                  </a:cubicBezTo>
                  <a:cubicBezTo>
                    <a:pt x="453" y="355"/>
                    <a:pt x="420" y="300"/>
                    <a:pt x="385" y="242"/>
                  </a:cubicBezTo>
                  <a:cubicBezTo>
                    <a:pt x="350" y="184"/>
                    <a:pt x="314" y="123"/>
                    <a:pt x="283"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grpSp>
      <p:grpSp>
        <p:nvGrpSpPr>
          <p:cNvPr id="25" name="Group 24">
            <a:extLst>
              <a:ext uri="{FF2B5EF4-FFF2-40B4-BE49-F238E27FC236}">
                <a16:creationId xmlns:a16="http://schemas.microsoft.com/office/drawing/2014/main" id="{7A5FA02C-1E63-4728-819B-903F9FA08F27}"/>
              </a:ext>
            </a:extLst>
          </p:cNvPr>
          <p:cNvGrpSpPr/>
          <p:nvPr/>
        </p:nvGrpSpPr>
        <p:grpSpPr>
          <a:xfrm>
            <a:off x="6306262" y="1706490"/>
            <a:ext cx="746318" cy="676943"/>
            <a:chOff x="-5456238" y="5967413"/>
            <a:chExt cx="1455738" cy="1325563"/>
          </a:xfrm>
          <a:solidFill>
            <a:schemeClr val="bg1"/>
          </a:solidFill>
        </p:grpSpPr>
        <p:sp>
          <p:nvSpPr>
            <p:cNvPr id="26" name="Freeform 50">
              <a:extLst>
                <a:ext uri="{FF2B5EF4-FFF2-40B4-BE49-F238E27FC236}">
                  <a16:creationId xmlns:a16="http://schemas.microsoft.com/office/drawing/2014/main" id="{F2677F69-DCBC-4951-9EE7-2B5948F05C15}"/>
                </a:ext>
              </a:extLst>
            </p:cNvPr>
            <p:cNvSpPr>
              <a:spLocks noEditPoints="1"/>
            </p:cNvSpPr>
            <p:nvPr/>
          </p:nvSpPr>
          <p:spPr bwMode="auto">
            <a:xfrm>
              <a:off x="-4702175" y="5967413"/>
              <a:ext cx="701675" cy="1325563"/>
            </a:xfrm>
            <a:custGeom>
              <a:avLst/>
              <a:gdLst>
                <a:gd name="T0" fmla="*/ 200 w 239"/>
                <a:gd name="T1" fmla="*/ 171 h 470"/>
                <a:gd name="T2" fmla="*/ 204 w 239"/>
                <a:gd name="T3" fmla="*/ 124 h 470"/>
                <a:gd name="T4" fmla="*/ 128 w 239"/>
                <a:gd name="T5" fmla="*/ 60 h 470"/>
                <a:gd name="T6" fmla="*/ 0 w 239"/>
                <a:gd name="T7" fmla="*/ 70 h 470"/>
                <a:gd name="T8" fmla="*/ 64 w 239"/>
                <a:gd name="T9" fmla="*/ 470 h 470"/>
                <a:gd name="T10" fmla="*/ 128 w 239"/>
                <a:gd name="T11" fmla="*/ 403 h 470"/>
                <a:gd name="T12" fmla="*/ 204 w 239"/>
                <a:gd name="T13" fmla="*/ 339 h 470"/>
                <a:gd name="T14" fmla="*/ 239 w 239"/>
                <a:gd name="T15" fmla="*/ 231 h 470"/>
                <a:gd name="T16" fmla="*/ 239 w 239"/>
                <a:gd name="T17" fmla="*/ 230 h 470"/>
                <a:gd name="T18" fmla="*/ 49 w 239"/>
                <a:gd name="T19" fmla="*/ 389 h 470"/>
                <a:gd name="T20" fmla="*/ 79 w 239"/>
                <a:gd name="T21" fmla="*/ 389 h 470"/>
                <a:gd name="T22" fmla="*/ 141 w 239"/>
                <a:gd name="T23" fmla="*/ 349 h 470"/>
                <a:gd name="T24" fmla="*/ 141 w 239"/>
                <a:gd name="T25" fmla="*/ 320 h 470"/>
                <a:gd name="T26" fmla="*/ 141 w 239"/>
                <a:gd name="T27" fmla="*/ 349 h 470"/>
                <a:gd name="T28" fmla="*/ 171 w 239"/>
                <a:gd name="T29" fmla="*/ 282 h 470"/>
                <a:gd name="T30" fmla="*/ 166 w 239"/>
                <a:gd name="T31" fmla="*/ 296 h 470"/>
                <a:gd name="T32" fmla="*/ 148 w 239"/>
                <a:gd name="T33" fmla="*/ 389 h 470"/>
                <a:gd name="T34" fmla="*/ 170 w 239"/>
                <a:gd name="T35" fmla="*/ 335 h 470"/>
                <a:gd name="T36" fmla="*/ 111 w 239"/>
                <a:gd name="T37" fmla="*/ 335 h 470"/>
                <a:gd name="T38" fmla="*/ 133 w 239"/>
                <a:gd name="T39" fmla="*/ 389 h 470"/>
                <a:gd name="T40" fmla="*/ 113 w 239"/>
                <a:gd name="T41" fmla="*/ 387 h 470"/>
                <a:gd name="T42" fmla="*/ 112 w 239"/>
                <a:gd name="T43" fmla="*/ 398 h 470"/>
                <a:gd name="T44" fmla="*/ 71 w 239"/>
                <a:gd name="T45" fmla="*/ 454 h 470"/>
                <a:gd name="T46" fmla="*/ 93 w 239"/>
                <a:gd name="T47" fmla="*/ 389 h 470"/>
                <a:gd name="T48" fmla="*/ 35 w 239"/>
                <a:gd name="T49" fmla="*/ 389 h 470"/>
                <a:gd name="T50" fmla="*/ 57 w 239"/>
                <a:gd name="T51" fmla="*/ 454 h 470"/>
                <a:gd name="T52" fmla="*/ 14 w 239"/>
                <a:gd name="T53" fmla="*/ 253 h 470"/>
                <a:gd name="T54" fmla="*/ 64 w 239"/>
                <a:gd name="T55" fmla="*/ 276 h 470"/>
                <a:gd name="T56" fmla="*/ 64 w 239"/>
                <a:gd name="T57" fmla="*/ 217 h 470"/>
                <a:gd name="T58" fmla="*/ 14 w 239"/>
                <a:gd name="T59" fmla="*/ 239 h 470"/>
                <a:gd name="T60" fmla="*/ 64 w 239"/>
                <a:gd name="T61" fmla="*/ 139 h 470"/>
                <a:gd name="T62" fmla="*/ 105 w 239"/>
                <a:gd name="T63" fmla="*/ 139 h 470"/>
                <a:gd name="T64" fmla="*/ 163 w 239"/>
                <a:gd name="T65" fmla="*/ 132 h 470"/>
                <a:gd name="T66" fmla="*/ 105 w 239"/>
                <a:gd name="T67" fmla="*/ 124 h 470"/>
                <a:gd name="T68" fmla="*/ 81 w 239"/>
                <a:gd name="T69" fmla="*/ 95 h 470"/>
                <a:gd name="T70" fmla="*/ 74 w 239"/>
                <a:gd name="T71" fmla="*/ 37 h 470"/>
                <a:gd name="T72" fmla="*/ 66 w 239"/>
                <a:gd name="T73" fmla="*/ 95 h 470"/>
                <a:gd name="T74" fmla="*/ 64 w 239"/>
                <a:gd name="T75" fmla="*/ 124 h 470"/>
                <a:gd name="T76" fmla="*/ 14 w 239"/>
                <a:gd name="T77" fmla="*/ 70 h 470"/>
                <a:gd name="T78" fmla="*/ 113 w 239"/>
                <a:gd name="T79" fmla="*/ 66 h 470"/>
                <a:gd name="T80" fmla="*/ 116 w 239"/>
                <a:gd name="T81" fmla="*/ 75 h 470"/>
                <a:gd name="T82" fmla="*/ 140 w 239"/>
                <a:gd name="T83" fmla="*/ 73 h 470"/>
                <a:gd name="T84" fmla="*/ 166 w 239"/>
                <a:gd name="T85" fmla="*/ 167 h 470"/>
                <a:gd name="T86" fmla="*/ 114 w 239"/>
                <a:gd name="T87" fmla="*/ 230 h 470"/>
                <a:gd name="T88" fmla="*/ 129 w 239"/>
                <a:gd name="T89" fmla="*/ 230 h 470"/>
                <a:gd name="T90" fmla="*/ 194 w 239"/>
                <a:gd name="T91" fmla="*/ 185 h 470"/>
                <a:gd name="T92" fmla="*/ 175 w 239"/>
                <a:gd name="T93" fmla="*/ 282 h 470"/>
                <a:gd name="T94" fmla="*/ 64 w 239"/>
                <a:gd name="T95" fmla="*/ 231 h 470"/>
                <a:gd name="T96" fmla="*/ 64 w 239"/>
                <a:gd name="T97" fmla="*/ 261 h 470"/>
                <a:gd name="T98" fmla="*/ 74 w 239"/>
                <a:gd name="T99" fmla="*/ 81 h 470"/>
                <a:gd name="T100" fmla="*/ 74 w 239"/>
                <a:gd name="T101" fmla="*/ 52 h 470"/>
                <a:gd name="T102" fmla="*/ 74 w 239"/>
                <a:gd name="T103" fmla="*/ 81 h 470"/>
                <a:gd name="T104" fmla="*/ 133 w 239"/>
                <a:gd name="T105" fmla="*/ 117 h 470"/>
                <a:gd name="T106" fmla="*/ 133 w 239"/>
                <a:gd name="T107" fmla="*/ 14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470">
                  <a:moveTo>
                    <a:pt x="239" y="230"/>
                  </a:moveTo>
                  <a:cubicBezTo>
                    <a:pt x="239" y="204"/>
                    <a:pt x="223" y="181"/>
                    <a:pt x="200" y="171"/>
                  </a:cubicBezTo>
                  <a:cubicBezTo>
                    <a:pt x="196" y="170"/>
                    <a:pt x="192" y="168"/>
                    <a:pt x="188" y="167"/>
                  </a:cubicBezTo>
                  <a:cubicBezTo>
                    <a:pt x="199" y="156"/>
                    <a:pt x="204" y="140"/>
                    <a:pt x="204" y="124"/>
                  </a:cubicBezTo>
                  <a:cubicBezTo>
                    <a:pt x="204" y="88"/>
                    <a:pt x="176" y="58"/>
                    <a:pt x="140" y="58"/>
                  </a:cubicBezTo>
                  <a:cubicBezTo>
                    <a:pt x="136" y="58"/>
                    <a:pt x="132" y="59"/>
                    <a:pt x="128" y="60"/>
                  </a:cubicBezTo>
                  <a:cubicBezTo>
                    <a:pt x="125" y="27"/>
                    <a:pt x="97" y="0"/>
                    <a:pt x="64" y="0"/>
                  </a:cubicBezTo>
                  <a:cubicBezTo>
                    <a:pt x="30" y="0"/>
                    <a:pt x="0" y="33"/>
                    <a:pt x="0" y="70"/>
                  </a:cubicBezTo>
                  <a:cubicBezTo>
                    <a:pt x="0" y="404"/>
                    <a:pt x="0" y="404"/>
                    <a:pt x="0" y="404"/>
                  </a:cubicBezTo>
                  <a:cubicBezTo>
                    <a:pt x="0" y="440"/>
                    <a:pt x="29" y="470"/>
                    <a:pt x="64" y="470"/>
                  </a:cubicBezTo>
                  <a:cubicBezTo>
                    <a:pt x="99" y="470"/>
                    <a:pt x="128" y="440"/>
                    <a:pt x="128" y="404"/>
                  </a:cubicBezTo>
                  <a:cubicBezTo>
                    <a:pt x="128" y="404"/>
                    <a:pt x="128" y="403"/>
                    <a:pt x="128" y="403"/>
                  </a:cubicBezTo>
                  <a:cubicBezTo>
                    <a:pt x="132" y="404"/>
                    <a:pt x="136" y="404"/>
                    <a:pt x="140" y="404"/>
                  </a:cubicBezTo>
                  <a:cubicBezTo>
                    <a:pt x="176" y="404"/>
                    <a:pt x="204" y="375"/>
                    <a:pt x="204" y="339"/>
                  </a:cubicBezTo>
                  <a:cubicBezTo>
                    <a:pt x="204" y="322"/>
                    <a:pt x="199" y="307"/>
                    <a:pt x="188" y="295"/>
                  </a:cubicBezTo>
                  <a:cubicBezTo>
                    <a:pt x="217" y="289"/>
                    <a:pt x="239" y="263"/>
                    <a:pt x="239" y="231"/>
                  </a:cubicBezTo>
                  <a:cubicBezTo>
                    <a:pt x="239" y="231"/>
                    <a:pt x="239" y="231"/>
                    <a:pt x="239" y="230"/>
                  </a:cubicBezTo>
                  <a:cubicBezTo>
                    <a:pt x="239" y="230"/>
                    <a:pt x="239" y="230"/>
                    <a:pt x="239" y="230"/>
                  </a:cubicBezTo>
                  <a:close/>
                  <a:moveTo>
                    <a:pt x="64" y="404"/>
                  </a:moveTo>
                  <a:cubicBezTo>
                    <a:pt x="56" y="404"/>
                    <a:pt x="49" y="397"/>
                    <a:pt x="49" y="389"/>
                  </a:cubicBezTo>
                  <a:cubicBezTo>
                    <a:pt x="49" y="381"/>
                    <a:pt x="56" y="374"/>
                    <a:pt x="64" y="374"/>
                  </a:cubicBezTo>
                  <a:cubicBezTo>
                    <a:pt x="72" y="374"/>
                    <a:pt x="79" y="381"/>
                    <a:pt x="79" y="389"/>
                  </a:cubicBezTo>
                  <a:cubicBezTo>
                    <a:pt x="79" y="397"/>
                    <a:pt x="72" y="404"/>
                    <a:pt x="64" y="404"/>
                  </a:cubicBezTo>
                  <a:close/>
                  <a:moveTo>
                    <a:pt x="141" y="349"/>
                  </a:moveTo>
                  <a:cubicBezTo>
                    <a:pt x="133" y="349"/>
                    <a:pt x="126" y="343"/>
                    <a:pt x="126" y="335"/>
                  </a:cubicBezTo>
                  <a:cubicBezTo>
                    <a:pt x="126" y="326"/>
                    <a:pt x="133" y="320"/>
                    <a:pt x="141" y="320"/>
                  </a:cubicBezTo>
                  <a:cubicBezTo>
                    <a:pt x="149" y="320"/>
                    <a:pt x="155" y="326"/>
                    <a:pt x="155" y="335"/>
                  </a:cubicBezTo>
                  <a:cubicBezTo>
                    <a:pt x="155" y="343"/>
                    <a:pt x="149" y="349"/>
                    <a:pt x="141" y="349"/>
                  </a:cubicBezTo>
                  <a:close/>
                  <a:moveTo>
                    <a:pt x="175" y="282"/>
                  </a:moveTo>
                  <a:cubicBezTo>
                    <a:pt x="173" y="282"/>
                    <a:pt x="172" y="282"/>
                    <a:pt x="171" y="282"/>
                  </a:cubicBezTo>
                  <a:cubicBezTo>
                    <a:pt x="168" y="282"/>
                    <a:pt x="164" y="284"/>
                    <a:pt x="163" y="287"/>
                  </a:cubicBezTo>
                  <a:cubicBezTo>
                    <a:pt x="162" y="290"/>
                    <a:pt x="163" y="294"/>
                    <a:pt x="166" y="296"/>
                  </a:cubicBezTo>
                  <a:cubicBezTo>
                    <a:pt x="181" y="305"/>
                    <a:pt x="190" y="321"/>
                    <a:pt x="190" y="339"/>
                  </a:cubicBezTo>
                  <a:cubicBezTo>
                    <a:pt x="190" y="364"/>
                    <a:pt x="172" y="385"/>
                    <a:pt x="148" y="389"/>
                  </a:cubicBezTo>
                  <a:cubicBezTo>
                    <a:pt x="148" y="363"/>
                    <a:pt x="148" y="363"/>
                    <a:pt x="148" y="363"/>
                  </a:cubicBezTo>
                  <a:cubicBezTo>
                    <a:pt x="161" y="360"/>
                    <a:pt x="170" y="348"/>
                    <a:pt x="170" y="335"/>
                  </a:cubicBezTo>
                  <a:cubicBezTo>
                    <a:pt x="170" y="318"/>
                    <a:pt x="157" y="305"/>
                    <a:pt x="141" y="305"/>
                  </a:cubicBezTo>
                  <a:cubicBezTo>
                    <a:pt x="124" y="305"/>
                    <a:pt x="111" y="318"/>
                    <a:pt x="111" y="335"/>
                  </a:cubicBezTo>
                  <a:cubicBezTo>
                    <a:pt x="111" y="348"/>
                    <a:pt x="121" y="360"/>
                    <a:pt x="133" y="363"/>
                  </a:cubicBezTo>
                  <a:cubicBezTo>
                    <a:pt x="133" y="389"/>
                    <a:pt x="133" y="389"/>
                    <a:pt x="133" y="389"/>
                  </a:cubicBezTo>
                  <a:cubicBezTo>
                    <a:pt x="129" y="388"/>
                    <a:pt x="125" y="387"/>
                    <a:pt x="121" y="385"/>
                  </a:cubicBezTo>
                  <a:cubicBezTo>
                    <a:pt x="118" y="384"/>
                    <a:pt x="115" y="385"/>
                    <a:pt x="113" y="387"/>
                  </a:cubicBezTo>
                  <a:cubicBezTo>
                    <a:pt x="111" y="389"/>
                    <a:pt x="110" y="391"/>
                    <a:pt x="111" y="394"/>
                  </a:cubicBezTo>
                  <a:cubicBezTo>
                    <a:pt x="112" y="396"/>
                    <a:pt x="112" y="397"/>
                    <a:pt x="112" y="398"/>
                  </a:cubicBezTo>
                  <a:cubicBezTo>
                    <a:pt x="113" y="400"/>
                    <a:pt x="113" y="401"/>
                    <a:pt x="113" y="404"/>
                  </a:cubicBezTo>
                  <a:cubicBezTo>
                    <a:pt x="113" y="430"/>
                    <a:pt x="95" y="451"/>
                    <a:pt x="71" y="454"/>
                  </a:cubicBezTo>
                  <a:cubicBezTo>
                    <a:pt x="71" y="418"/>
                    <a:pt x="71" y="418"/>
                    <a:pt x="71" y="418"/>
                  </a:cubicBezTo>
                  <a:cubicBezTo>
                    <a:pt x="84" y="414"/>
                    <a:pt x="93" y="403"/>
                    <a:pt x="93" y="389"/>
                  </a:cubicBezTo>
                  <a:cubicBezTo>
                    <a:pt x="93" y="373"/>
                    <a:pt x="80" y="360"/>
                    <a:pt x="64" y="360"/>
                  </a:cubicBezTo>
                  <a:cubicBezTo>
                    <a:pt x="48" y="360"/>
                    <a:pt x="35" y="373"/>
                    <a:pt x="35" y="389"/>
                  </a:cubicBezTo>
                  <a:cubicBezTo>
                    <a:pt x="35" y="403"/>
                    <a:pt x="44" y="414"/>
                    <a:pt x="57" y="418"/>
                  </a:cubicBezTo>
                  <a:cubicBezTo>
                    <a:pt x="57" y="454"/>
                    <a:pt x="57" y="454"/>
                    <a:pt x="57" y="454"/>
                  </a:cubicBezTo>
                  <a:cubicBezTo>
                    <a:pt x="33" y="451"/>
                    <a:pt x="14" y="430"/>
                    <a:pt x="14" y="404"/>
                  </a:cubicBezTo>
                  <a:cubicBezTo>
                    <a:pt x="14" y="253"/>
                    <a:pt x="14" y="253"/>
                    <a:pt x="14" y="253"/>
                  </a:cubicBezTo>
                  <a:cubicBezTo>
                    <a:pt x="36" y="253"/>
                    <a:pt x="36" y="253"/>
                    <a:pt x="36" y="253"/>
                  </a:cubicBezTo>
                  <a:cubicBezTo>
                    <a:pt x="39" y="266"/>
                    <a:pt x="50" y="276"/>
                    <a:pt x="64" y="276"/>
                  </a:cubicBezTo>
                  <a:cubicBezTo>
                    <a:pt x="80" y="276"/>
                    <a:pt x="93" y="262"/>
                    <a:pt x="93" y="246"/>
                  </a:cubicBezTo>
                  <a:cubicBezTo>
                    <a:pt x="93" y="230"/>
                    <a:pt x="80" y="217"/>
                    <a:pt x="64" y="217"/>
                  </a:cubicBezTo>
                  <a:cubicBezTo>
                    <a:pt x="50" y="217"/>
                    <a:pt x="39" y="226"/>
                    <a:pt x="36" y="239"/>
                  </a:cubicBezTo>
                  <a:cubicBezTo>
                    <a:pt x="14" y="239"/>
                    <a:pt x="14" y="239"/>
                    <a:pt x="14" y="239"/>
                  </a:cubicBezTo>
                  <a:cubicBezTo>
                    <a:pt x="14" y="139"/>
                    <a:pt x="14" y="139"/>
                    <a:pt x="14" y="139"/>
                  </a:cubicBezTo>
                  <a:cubicBezTo>
                    <a:pt x="64" y="139"/>
                    <a:pt x="64" y="139"/>
                    <a:pt x="64" y="139"/>
                  </a:cubicBezTo>
                  <a:cubicBezTo>
                    <a:pt x="74" y="139"/>
                    <a:pt x="74" y="139"/>
                    <a:pt x="74" y="139"/>
                  </a:cubicBezTo>
                  <a:cubicBezTo>
                    <a:pt x="105" y="139"/>
                    <a:pt x="105" y="139"/>
                    <a:pt x="105" y="139"/>
                  </a:cubicBezTo>
                  <a:cubicBezTo>
                    <a:pt x="108" y="152"/>
                    <a:pt x="120" y="161"/>
                    <a:pt x="133" y="161"/>
                  </a:cubicBezTo>
                  <a:cubicBezTo>
                    <a:pt x="149" y="161"/>
                    <a:pt x="163" y="148"/>
                    <a:pt x="163" y="132"/>
                  </a:cubicBezTo>
                  <a:cubicBezTo>
                    <a:pt x="163" y="115"/>
                    <a:pt x="149" y="102"/>
                    <a:pt x="133" y="102"/>
                  </a:cubicBezTo>
                  <a:cubicBezTo>
                    <a:pt x="120" y="102"/>
                    <a:pt x="108" y="112"/>
                    <a:pt x="105" y="124"/>
                  </a:cubicBezTo>
                  <a:cubicBezTo>
                    <a:pt x="81" y="124"/>
                    <a:pt x="81" y="124"/>
                    <a:pt x="81" y="124"/>
                  </a:cubicBezTo>
                  <a:cubicBezTo>
                    <a:pt x="81" y="95"/>
                    <a:pt x="81" y="95"/>
                    <a:pt x="81" y="95"/>
                  </a:cubicBezTo>
                  <a:cubicBezTo>
                    <a:pt x="94" y="92"/>
                    <a:pt x="103" y="80"/>
                    <a:pt x="103" y="67"/>
                  </a:cubicBezTo>
                  <a:cubicBezTo>
                    <a:pt x="103" y="51"/>
                    <a:pt x="90" y="37"/>
                    <a:pt x="74" y="37"/>
                  </a:cubicBezTo>
                  <a:cubicBezTo>
                    <a:pt x="57" y="37"/>
                    <a:pt x="44" y="51"/>
                    <a:pt x="44" y="67"/>
                  </a:cubicBezTo>
                  <a:cubicBezTo>
                    <a:pt x="44" y="80"/>
                    <a:pt x="54" y="92"/>
                    <a:pt x="66" y="95"/>
                  </a:cubicBezTo>
                  <a:cubicBezTo>
                    <a:pt x="66" y="124"/>
                    <a:pt x="66" y="124"/>
                    <a:pt x="66" y="124"/>
                  </a:cubicBezTo>
                  <a:cubicBezTo>
                    <a:pt x="64" y="124"/>
                    <a:pt x="64" y="124"/>
                    <a:pt x="64" y="124"/>
                  </a:cubicBezTo>
                  <a:cubicBezTo>
                    <a:pt x="14" y="124"/>
                    <a:pt x="14" y="124"/>
                    <a:pt x="14" y="124"/>
                  </a:cubicBezTo>
                  <a:cubicBezTo>
                    <a:pt x="14" y="70"/>
                    <a:pt x="14" y="70"/>
                    <a:pt x="14" y="70"/>
                  </a:cubicBezTo>
                  <a:cubicBezTo>
                    <a:pt x="14" y="41"/>
                    <a:pt x="38" y="15"/>
                    <a:pt x="64" y="15"/>
                  </a:cubicBezTo>
                  <a:cubicBezTo>
                    <a:pt x="91" y="15"/>
                    <a:pt x="113" y="38"/>
                    <a:pt x="113" y="66"/>
                  </a:cubicBezTo>
                  <a:cubicBezTo>
                    <a:pt x="113" y="67"/>
                    <a:pt x="113" y="67"/>
                    <a:pt x="113" y="69"/>
                  </a:cubicBezTo>
                  <a:cubicBezTo>
                    <a:pt x="113" y="71"/>
                    <a:pt x="114" y="74"/>
                    <a:pt x="116" y="75"/>
                  </a:cubicBezTo>
                  <a:cubicBezTo>
                    <a:pt x="118" y="77"/>
                    <a:pt x="121" y="77"/>
                    <a:pt x="123" y="76"/>
                  </a:cubicBezTo>
                  <a:cubicBezTo>
                    <a:pt x="129" y="74"/>
                    <a:pt x="135" y="73"/>
                    <a:pt x="140" y="73"/>
                  </a:cubicBezTo>
                  <a:cubicBezTo>
                    <a:pt x="168" y="73"/>
                    <a:pt x="190" y="96"/>
                    <a:pt x="190" y="124"/>
                  </a:cubicBezTo>
                  <a:cubicBezTo>
                    <a:pt x="190" y="142"/>
                    <a:pt x="181" y="158"/>
                    <a:pt x="166" y="167"/>
                  </a:cubicBezTo>
                  <a:cubicBezTo>
                    <a:pt x="165" y="168"/>
                    <a:pt x="165" y="168"/>
                    <a:pt x="165" y="168"/>
                  </a:cubicBezTo>
                  <a:cubicBezTo>
                    <a:pt x="136" y="173"/>
                    <a:pt x="114" y="199"/>
                    <a:pt x="114" y="230"/>
                  </a:cubicBezTo>
                  <a:cubicBezTo>
                    <a:pt x="114" y="234"/>
                    <a:pt x="118" y="238"/>
                    <a:pt x="122" y="238"/>
                  </a:cubicBezTo>
                  <a:cubicBezTo>
                    <a:pt x="126" y="238"/>
                    <a:pt x="129" y="234"/>
                    <a:pt x="129" y="230"/>
                  </a:cubicBezTo>
                  <a:cubicBezTo>
                    <a:pt x="129" y="203"/>
                    <a:pt x="150" y="181"/>
                    <a:pt x="177" y="181"/>
                  </a:cubicBezTo>
                  <a:cubicBezTo>
                    <a:pt x="183" y="181"/>
                    <a:pt x="189" y="183"/>
                    <a:pt x="194" y="185"/>
                  </a:cubicBezTo>
                  <a:cubicBezTo>
                    <a:pt x="212" y="193"/>
                    <a:pt x="224" y="211"/>
                    <a:pt x="224" y="231"/>
                  </a:cubicBezTo>
                  <a:cubicBezTo>
                    <a:pt x="224" y="259"/>
                    <a:pt x="202" y="282"/>
                    <a:pt x="175" y="282"/>
                  </a:cubicBezTo>
                  <a:close/>
                  <a:moveTo>
                    <a:pt x="49" y="246"/>
                  </a:moveTo>
                  <a:cubicBezTo>
                    <a:pt x="49" y="238"/>
                    <a:pt x="56" y="231"/>
                    <a:pt x="64" y="231"/>
                  </a:cubicBezTo>
                  <a:cubicBezTo>
                    <a:pt x="72" y="231"/>
                    <a:pt x="79" y="238"/>
                    <a:pt x="79" y="246"/>
                  </a:cubicBezTo>
                  <a:cubicBezTo>
                    <a:pt x="79" y="254"/>
                    <a:pt x="72" y="261"/>
                    <a:pt x="64" y="261"/>
                  </a:cubicBezTo>
                  <a:cubicBezTo>
                    <a:pt x="56" y="261"/>
                    <a:pt x="49" y="254"/>
                    <a:pt x="49" y="246"/>
                  </a:cubicBezTo>
                  <a:close/>
                  <a:moveTo>
                    <a:pt x="74" y="81"/>
                  </a:moveTo>
                  <a:cubicBezTo>
                    <a:pt x="65" y="81"/>
                    <a:pt x="59" y="75"/>
                    <a:pt x="59" y="67"/>
                  </a:cubicBezTo>
                  <a:cubicBezTo>
                    <a:pt x="59" y="59"/>
                    <a:pt x="65" y="52"/>
                    <a:pt x="74" y="52"/>
                  </a:cubicBezTo>
                  <a:cubicBezTo>
                    <a:pt x="82" y="52"/>
                    <a:pt x="88" y="59"/>
                    <a:pt x="88" y="67"/>
                  </a:cubicBezTo>
                  <a:cubicBezTo>
                    <a:pt x="88" y="75"/>
                    <a:pt x="82" y="81"/>
                    <a:pt x="74" y="81"/>
                  </a:cubicBezTo>
                  <a:close/>
                  <a:moveTo>
                    <a:pt x="119" y="132"/>
                  </a:moveTo>
                  <a:cubicBezTo>
                    <a:pt x="119" y="124"/>
                    <a:pt x="125" y="117"/>
                    <a:pt x="133" y="117"/>
                  </a:cubicBezTo>
                  <a:cubicBezTo>
                    <a:pt x="141" y="117"/>
                    <a:pt x="148" y="124"/>
                    <a:pt x="148" y="132"/>
                  </a:cubicBezTo>
                  <a:cubicBezTo>
                    <a:pt x="148" y="140"/>
                    <a:pt x="141" y="146"/>
                    <a:pt x="133" y="146"/>
                  </a:cubicBezTo>
                  <a:cubicBezTo>
                    <a:pt x="125" y="146"/>
                    <a:pt x="119" y="140"/>
                    <a:pt x="119"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27" name="Freeform 51">
              <a:extLst>
                <a:ext uri="{FF2B5EF4-FFF2-40B4-BE49-F238E27FC236}">
                  <a16:creationId xmlns:a16="http://schemas.microsoft.com/office/drawing/2014/main" id="{22045D95-E853-46BB-9814-FE811B5982D6}"/>
                </a:ext>
              </a:extLst>
            </p:cNvPr>
            <p:cNvSpPr>
              <a:spLocks noEditPoints="1"/>
            </p:cNvSpPr>
            <p:nvPr/>
          </p:nvSpPr>
          <p:spPr bwMode="auto">
            <a:xfrm>
              <a:off x="-5456238" y="5967413"/>
              <a:ext cx="704850" cy="1322388"/>
            </a:xfrm>
            <a:custGeom>
              <a:avLst/>
              <a:gdLst>
                <a:gd name="T0" fmla="*/ 0 w 240"/>
                <a:gd name="T1" fmla="*/ 231 h 469"/>
                <a:gd name="T2" fmla="*/ 35 w 240"/>
                <a:gd name="T3" fmla="*/ 338 h 469"/>
                <a:gd name="T4" fmla="*/ 111 w 240"/>
                <a:gd name="T5" fmla="*/ 403 h 469"/>
                <a:gd name="T6" fmla="*/ 175 w 240"/>
                <a:gd name="T7" fmla="*/ 469 h 469"/>
                <a:gd name="T8" fmla="*/ 240 w 240"/>
                <a:gd name="T9" fmla="*/ 70 h 469"/>
                <a:gd name="T10" fmla="*/ 112 w 240"/>
                <a:gd name="T11" fmla="*/ 59 h 469"/>
                <a:gd name="T12" fmla="*/ 35 w 240"/>
                <a:gd name="T13" fmla="*/ 124 h 469"/>
                <a:gd name="T14" fmla="*/ 40 w 240"/>
                <a:gd name="T15" fmla="*/ 171 h 469"/>
                <a:gd name="T16" fmla="*/ 1 w 240"/>
                <a:gd name="T17" fmla="*/ 230 h 469"/>
                <a:gd name="T18" fmla="*/ 175 w 240"/>
                <a:gd name="T19" fmla="*/ 374 h 469"/>
                <a:gd name="T20" fmla="*/ 175 w 240"/>
                <a:gd name="T21" fmla="*/ 404 h 469"/>
                <a:gd name="T22" fmla="*/ 84 w 240"/>
                <a:gd name="T23" fmla="*/ 334 h 469"/>
                <a:gd name="T24" fmla="*/ 113 w 240"/>
                <a:gd name="T25" fmla="*/ 334 h 469"/>
                <a:gd name="T26" fmla="*/ 84 w 240"/>
                <a:gd name="T27" fmla="*/ 334 h 469"/>
                <a:gd name="T28" fmla="*/ 45 w 240"/>
                <a:gd name="T29" fmla="*/ 185 h 469"/>
                <a:gd name="T30" fmla="*/ 110 w 240"/>
                <a:gd name="T31" fmla="*/ 230 h 469"/>
                <a:gd name="T32" fmla="*/ 125 w 240"/>
                <a:gd name="T33" fmla="*/ 230 h 469"/>
                <a:gd name="T34" fmla="*/ 74 w 240"/>
                <a:gd name="T35" fmla="*/ 167 h 469"/>
                <a:gd name="T36" fmla="*/ 99 w 240"/>
                <a:gd name="T37" fmla="*/ 73 h 469"/>
                <a:gd name="T38" fmla="*/ 123 w 240"/>
                <a:gd name="T39" fmla="*/ 75 h 469"/>
                <a:gd name="T40" fmla="*/ 126 w 240"/>
                <a:gd name="T41" fmla="*/ 66 h 469"/>
                <a:gd name="T42" fmla="*/ 225 w 240"/>
                <a:gd name="T43" fmla="*/ 70 h 469"/>
                <a:gd name="T44" fmla="*/ 175 w 240"/>
                <a:gd name="T45" fmla="*/ 124 h 469"/>
                <a:gd name="T46" fmla="*/ 173 w 240"/>
                <a:gd name="T47" fmla="*/ 95 h 469"/>
                <a:gd name="T48" fmla="*/ 166 w 240"/>
                <a:gd name="T49" fmla="*/ 37 h 469"/>
                <a:gd name="T50" fmla="*/ 158 w 240"/>
                <a:gd name="T51" fmla="*/ 95 h 469"/>
                <a:gd name="T52" fmla="*/ 134 w 240"/>
                <a:gd name="T53" fmla="*/ 124 h 469"/>
                <a:gd name="T54" fmla="*/ 77 w 240"/>
                <a:gd name="T55" fmla="*/ 131 h 469"/>
                <a:gd name="T56" fmla="*/ 134 w 240"/>
                <a:gd name="T57" fmla="*/ 139 h 469"/>
                <a:gd name="T58" fmla="*/ 175 w 240"/>
                <a:gd name="T59" fmla="*/ 139 h 469"/>
                <a:gd name="T60" fmla="*/ 225 w 240"/>
                <a:gd name="T61" fmla="*/ 238 h 469"/>
                <a:gd name="T62" fmla="*/ 175 w 240"/>
                <a:gd name="T63" fmla="*/ 216 h 469"/>
                <a:gd name="T64" fmla="*/ 175 w 240"/>
                <a:gd name="T65" fmla="*/ 275 h 469"/>
                <a:gd name="T66" fmla="*/ 225 w 240"/>
                <a:gd name="T67" fmla="*/ 253 h 469"/>
                <a:gd name="T68" fmla="*/ 183 w 240"/>
                <a:gd name="T69" fmla="*/ 454 h 469"/>
                <a:gd name="T70" fmla="*/ 205 w 240"/>
                <a:gd name="T71" fmla="*/ 389 h 469"/>
                <a:gd name="T72" fmla="*/ 146 w 240"/>
                <a:gd name="T73" fmla="*/ 389 h 469"/>
                <a:gd name="T74" fmla="*/ 168 w 240"/>
                <a:gd name="T75" fmla="*/ 454 h 469"/>
                <a:gd name="T76" fmla="*/ 127 w 240"/>
                <a:gd name="T77" fmla="*/ 397 h 469"/>
                <a:gd name="T78" fmla="*/ 126 w 240"/>
                <a:gd name="T79" fmla="*/ 386 h 469"/>
                <a:gd name="T80" fmla="*/ 106 w 240"/>
                <a:gd name="T81" fmla="*/ 388 h 469"/>
                <a:gd name="T82" fmla="*/ 128 w 240"/>
                <a:gd name="T83" fmla="*/ 334 h 469"/>
                <a:gd name="T84" fmla="*/ 69 w 240"/>
                <a:gd name="T85" fmla="*/ 334 h 469"/>
                <a:gd name="T86" fmla="*/ 91 w 240"/>
                <a:gd name="T87" fmla="*/ 388 h 469"/>
                <a:gd name="T88" fmla="*/ 73 w 240"/>
                <a:gd name="T89" fmla="*/ 295 h 469"/>
                <a:gd name="T90" fmla="*/ 68 w 240"/>
                <a:gd name="T91" fmla="*/ 282 h 469"/>
                <a:gd name="T92" fmla="*/ 15 w 240"/>
                <a:gd name="T93" fmla="*/ 231 h 469"/>
                <a:gd name="T94" fmla="*/ 161 w 240"/>
                <a:gd name="T95" fmla="*/ 246 h 469"/>
                <a:gd name="T96" fmla="*/ 190 w 240"/>
                <a:gd name="T97" fmla="*/ 246 h 469"/>
                <a:gd name="T98" fmla="*/ 151 w 240"/>
                <a:gd name="T99" fmla="*/ 66 h 469"/>
                <a:gd name="T100" fmla="*/ 181 w 240"/>
                <a:gd name="T101" fmla="*/ 66 h 469"/>
                <a:gd name="T102" fmla="*/ 151 w 240"/>
                <a:gd name="T103" fmla="*/ 66 h 469"/>
                <a:gd name="T104" fmla="*/ 91 w 240"/>
                <a:gd name="T105" fmla="*/ 131 h 469"/>
                <a:gd name="T106" fmla="*/ 121 w 240"/>
                <a:gd name="T107" fmla="*/ 13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 h="469">
                  <a:moveTo>
                    <a:pt x="1" y="230"/>
                  </a:moveTo>
                  <a:cubicBezTo>
                    <a:pt x="1" y="231"/>
                    <a:pt x="0" y="231"/>
                    <a:pt x="0" y="231"/>
                  </a:cubicBezTo>
                  <a:cubicBezTo>
                    <a:pt x="0" y="262"/>
                    <a:pt x="22" y="289"/>
                    <a:pt x="51" y="295"/>
                  </a:cubicBezTo>
                  <a:cubicBezTo>
                    <a:pt x="41" y="307"/>
                    <a:pt x="35" y="322"/>
                    <a:pt x="35" y="338"/>
                  </a:cubicBezTo>
                  <a:cubicBezTo>
                    <a:pt x="35" y="374"/>
                    <a:pt x="64" y="404"/>
                    <a:pt x="99" y="404"/>
                  </a:cubicBezTo>
                  <a:cubicBezTo>
                    <a:pt x="103" y="404"/>
                    <a:pt x="107" y="403"/>
                    <a:pt x="111" y="403"/>
                  </a:cubicBezTo>
                  <a:cubicBezTo>
                    <a:pt x="111" y="403"/>
                    <a:pt x="111" y="403"/>
                    <a:pt x="111" y="404"/>
                  </a:cubicBezTo>
                  <a:cubicBezTo>
                    <a:pt x="111" y="440"/>
                    <a:pt x="140" y="469"/>
                    <a:pt x="175" y="469"/>
                  </a:cubicBezTo>
                  <a:cubicBezTo>
                    <a:pt x="211" y="469"/>
                    <a:pt x="240" y="440"/>
                    <a:pt x="240" y="404"/>
                  </a:cubicBezTo>
                  <a:cubicBezTo>
                    <a:pt x="240" y="70"/>
                    <a:pt x="240" y="70"/>
                    <a:pt x="240" y="70"/>
                  </a:cubicBezTo>
                  <a:cubicBezTo>
                    <a:pt x="240" y="33"/>
                    <a:pt x="210" y="0"/>
                    <a:pt x="175" y="0"/>
                  </a:cubicBezTo>
                  <a:cubicBezTo>
                    <a:pt x="142" y="0"/>
                    <a:pt x="115" y="26"/>
                    <a:pt x="112" y="59"/>
                  </a:cubicBezTo>
                  <a:cubicBezTo>
                    <a:pt x="107" y="59"/>
                    <a:pt x="103" y="58"/>
                    <a:pt x="99" y="58"/>
                  </a:cubicBezTo>
                  <a:cubicBezTo>
                    <a:pt x="64" y="58"/>
                    <a:pt x="35" y="87"/>
                    <a:pt x="35" y="124"/>
                  </a:cubicBezTo>
                  <a:cubicBezTo>
                    <a:pt x="35" y="140"/>
                    <a:pt x="41" y="155"/>
                    <a:pt x="51" y="167"/>
                  </a:cubicBezTo>
                  <a:cubicBezTo>
                    <a:pt x="47" y="168"/>
                    <a:pt x="43" y="169"/>
                    <a:pt x="40" y="171"/>
                  </a:cubicBezTo>
                  <a:cubicBezTo>
                    <a:pt x="17" y="180"/>
                    <a:pt x="0" y="203"/>
                    <a:pt x="0" y="230"/>
                  </a:cubicBezTo>
                  <a:cubicBezTo>
                    <a:pt x="0" y="230"/>
                    <a:pt x="1" y="230"/>
                    <a:pt x="1" y="230"/>
                  </a:cubicBezTo>
                  <a:close/>
                  <a:moveTo>
                    <a:pt x="161" y="389"/>
                  </a:moveTo>
                  <a:cubicBezTo>
                    <a:pt x="161" y="381"/>
                    <a:pt x="167" y="374"/>
                    <a:pt x="175" y="374"/>
                  </a:cubicBezTo>
                  <a:cubicBezTo>
                    <a:pt x="184" y="374"/>
                    <a:pt x="190" y="381"/>
                    <a:pt x="190" y="389"/>
                  </a:cubicBezTo>
                  <a:cubicBezTo>
                    <a:pt x="190" y="397"/>
                    <a:pt x="184" y="404"/>
                    <a:pt x="175" y="404"/>
                  </a:cubicBezTo>
                  <a:cubicBezTo>
                    <a:pt x="167" y="404"/>
                    <a:pt x="161" y="397"/>
                    <a:pt x="161" y="389"/>
                  </a:cubicBezTo>
                  <a:close/>
                  <a:moveTo>
                    <a:pt x="84" y="334"/>
                  </a:moveTo>
                  <a:cubicBezTo>
                    <a:pt x="84" y="326"/>
                    <a:pt x="91" y="320"/>
                    <a:pt x="99" y="320"/>
                  </a:cubicBezTo>
                  <a:cubicBezTo>
                    <a:pt x="107" y="320"/>
                    <a:pt x="113" y="326"/>
                    <a:pt x="113" y="334"/>
                  </a:cubicBezTo>
                  <a:cubicBezTo>
                    <a:pt x="113" y="342"/>
                    <a:pt x="107" y="349"/>
                    <a:pt x="99" y="349"/>
                  </a:cubicBezTo>
                  <a:cubicBezTo>
                    <a:pt x="91" y="349"/>
                    <a:pt x="84" y="342"/>
                    <a:pt x="84" y="334"/>
                  </a:cubicBezTo>
                  <a:close/>
                  <a:moveTo>
                    <a:pt x="15" y="231"/>
                  </a:moveTo>
                  <a:cubicBezTo>
                    <a:pt x="15" y="210"/>
                    <a:pt x="27" y="192"/>
                    <a:pt x="45" y="185"/>
                  </a:cubicBezTo>
                  <a:cubicBezTo>
                    <a:pt x="51" y="182"/>
                    <a:pt x="57" y="181"/>
                    <a:pt x="63" y="181"/>
                  </a:cubicBezTo>
                  <a:cubicBezTo>
                    <a:pt x="89" y="181"/>
                    <a:pt x="110" y="203"/>
                    <a:pt x="110" y="230"/>
                  </a:cubicBezTo>
                  <a:cubicBezTo>
                    <a:pt x="110" y="234"/>
                    <a:pt x="114" y="237"/>
                    <a:pt x="118" y="237"/>
                  </a:cubicBezTo>
                  <a:cubicBezTo>
                    <a:pt x="122" y="237"/>
                    <a:pt x="125" y="234"/>
                    <a:pt x="125" y="230"/>
                  </a:cubicBezTo>
                  <a:cubicBezTo>
                    <a:pt x="125" y="199"/>
                    <a:pt x="103" y="173"/>
                    <a:pt x="74" y="167"/>
                  </a:cubicBezTo>
                  <a:cubicBezTo>
                    <a:pt x="74" y="167"/>
                    <a:pt x="74" y="167"/>
                    <a:pt x="74" y="167"/>
                  </a:cubicBezTo>
                  <a:cubicBezTo>
                    <a:pt x="59" y="158"/>
                    <a:pt x="50" y="142"/>
                    <a:pt x="50" y="124"/>
                  </a:cubicBezTo>
                  <a:cubicBezTo>
                    <a:pt x="50" y="96"/>
                    <a:pt x="72" y="73"/>
                    <a:pt x="99" y="73"/>
                  </a:cubicBezTo>
                  <a:cubicBezTo>
                    <a:pt x="105" y="73"/>
                    <a:pt x="111" y="74"/>
                    <a:pt x="116" y="76"/>
                  </a:cubicBezTo>
                  <a:cubicBezTo>
                    <a:pt x="119" y="77"/>
                    <a:pt x="121" y="77"/>
                    <a:pt x="123" y="75"/>
                  </a:cubicBezTo>
                  <a:cubicBezTo>
                    <a:pt x="125" y="74"/>
                    <a:pt x="126" y="71"/>
                    <a:pt x="126" y="69"/>
                  </a:cubicBezTo>
                  <a:cubicBezTo>
                    <a:pt x="126" y="67"/>
                    <a:pt x="126" y="66"/>
                    <a:pt x="126" y="66"/>
                  </a:cubicBezTo>
                  <a:cubicBezTo>
                    <a:pt x="126" y="38"/>
                    <a:pt x="148" y="15"/>
                    <a:pt x="175" y="15"/>
                  </a:cubicBezTo>
                  <a:cubicBezTo>
                    <a:pt x="202" y="15"/>
                    <a:pt x="225" y="40"/>
                    <a:pt x="225" y="70"/>
                  </a:cubicBezTo>
                  <a:cubicBezTo>
                    <a:pt x="225" y="124"/>
                    <a:pt x="225" y="124"/>
                    <a:pt x="225" y="124"/>
                  </a:cubicBezTo>
                  <a:cubicBezTo>
                    <a:pt x="175" y="124"/>
                    <a:pt x="175" y="124"/>
                    <a:pt x="175" y="124"/>
                  </a:cubicBezTo>
                  <a:cubicBezTo>
                    <a:pt x="173" y="124"/>
                    <a:pt x="173" y="124"/>
                    <a:pt x="173" y="124"/>
                  </a:cubicBezTo>
                  <a:cubicBezTo>
                    <a:pt x="173" y="95"/>
                    <a:pt x="173" y="95"/>
                    <a:pt x="173" y="95"/>
                  </a:cubicBezTo>
                  <a:cubicBezTo>
                    <a:pt x="186" y="92"/>
                    <a:pt x="195" y="80"/>
                    <a:pt x="195" y="66"/>
                  </a:cubicBezTo>
                  <a:cubicBezTo>
                    <a:pt x="195" y="50"/>
                    <a:pt x="182" y="37"/>
                    <a:pt x="166" y="37"/>
                  </a:cubicBezTo>
                  <a:cubicBezTo>
                    <a:pt x="150" y="37"/>
                    <a:pt x="136" y="50"/>
                    <a:pt x="136" y="66"/>
                  </a:cubicBezTo>
                  <a:cubicBezTo>
                    <a:pt x="136" y="80"/>
                    <a:pt x="146" y="92"/>
                    <a:pt x="158" y="95"/>
                  </a:cubicBezTo>
                  <a:cubicBezTo>
                    <a:pt x="158" y="124"/>
                    <a:pt x="158" y="124"/>
                    <a:pt x="158" y="124"/>
                  </a:cubicBezTo>
                  <a:cubicBezTo>
                    <a:pt x="134" y="124"/>
                    <a:pt x="134" y="124"/>
                    <a:pt x="134" y="124"/>
                  </a:cubicBezTo>
                  <a:cubicBezTo>
                    <a:pt x="131" y="111"/>
                    <a:pt x="120" y="102"/>
                    <a:pt x="106" y="102"/>
                  </a:cubicBezTo>
                  <a:cubicBezTo>
                    <a:pt x="90" y="102"/>
                    <a:pt x="77" y="115"/>
                    <a:pt x="77" y="131"/>
                  </a:cubicBezTo>
                  <a:cubicBezTo>
                    <a:pt x="77" y="148"/>
                    <a:pt x="90" y="161"/>
                    <a:pt x="106" y="161"/>
                  </a:cubicBezTo>
                  <a:cubicBezTo>
                    <a:pt x="120" y="161"/>
                    <a:pt x="131" y="151"/>
                    <a:pt x="134" y="139"/>
                  </a:cubicBezTo>
                  <a:cubicBezTo>
                    <a:pt x="166" y="139"/>
                    <a:pt x="166" y="139"/>
                    <a:pt x="166" y="139"/>
                  </a:cubicBezTo>
                  <a:cubicBezTo>
                    <a:pt x="175" y="139"/>
                    <a:pt x="175" y="139"/>
                    <a:pt x="175" y="139"/>
                  </a:cubicBezTo>
                  <a:cubicBezTo>
                    <a:pt x="225" y="139"/>
                    <a:pt x="225" y="139"/>
                    <a:pt x="225" y="139"/>
                  </a:cubicBezTo>
                  <a:cubicBezTo>
                    <a:pt x="225" y="238"/>
                    <a:pt x="225" y="238"/>
                    <a:pt x="225" y="238"/>
                  </a:cubicBezTo>
                  <a:cubicBezTo>
                    <a:pt x="204" y="238"/>
                    <a:pt x="204" y="238"/>
                    <a:pt x="204" y="238"/>
                  </a:cubicBezTo>
                  <a:cubicBezTo>
                    <a:pt x="200" y="226"/>
                    <a:pt x="189" y="216"/>
                    <a:pt x="175" y="216"/>
                  </a:cubicBezTo>
                  <a:cubicBezTo>
                    <a:pt x="159" y="216"/>
                    <a:pt x="146" y="230"/>
                    <a:pt x="146" y="246"/>
                  </a:cubicBezTo>
                  <a:cubicBezTo>
                    <a:pt x="146" y="262"/>
                    <a:pt x="159" y="275"/>
                    <a:pt x="175" y="275"/>
                  </a:cubicBezTo>
                  <a:cubicBezTo>
                    <a:pt x="189" y="275"/>
                    <a:pt x="200" y="266"/>
                    <a:pt x="204" y="253"/>
                  </a:cubicBezTo>
                  <a:cubicBezTo>
                    <a:pt x="225" y="253"/>
                    <a:pt x="225" y="253"/>
                    <a:pt x="225" y="253"/>
                  </a:cubicBezTo>
                  <a:cubicBezTo>
                    <a:pt x="225" y="404"/>
                    <a:pt x="225" y="404"/>
                    <a:pt x="225" y="404"/>
                  </a:cubicBezTo>
                  <a:cubicBezTo>
                    <a:pt x="225" y="429"/>
                    <a:pt x="207" y="450"/>
                    <a:pt x="183" y="454"/>
                  </a:cubicBezTo>
                  <a:cubicBezTo>
                    <a:pt x="183" y="417"/>
                    <a:pt x="183" y="417"/>
                    <a:pt x="183" y="417"/>
                  </a:cubicBezTo>
                  <a:cubicBezTo>
                    <a:pt x="195" y="414"/>
                    <a:pt x="205" y="403"/>
                    <a:pt x="205" y="389"/>
                  </a:cubicBezTo>
                  <a:cubicBezTo>
                    <a:pt x="205" y="373"/>
                    <a:pt x="192" y="360"/>
                    <a:pt x="175" y="360"/>
                  </a:cubicBezTo>
                  <a:cubicBezTo>
                    <a:pt x="159" y="360"/>
                    <a:pt x="146" y="373"/>
                    <a:pt x="146" y="389"/>
                  </a:cubicBezTo>
                  <a:cubicBezTo>
                    <a:pt x="146" y="403"/>
                    <a:pt x="155" y="414"/>
                    <a:pt x="168" y="417"/>
                  </a:cubicBezTo>
                  <a:cubicBezTo>
                    <a:pt x="168" y="454"/>
                    <a:pt x="168" y="454"/>
                    <a:pt x="168" y="454"/>
                  </a:cubicBezTo>
                  <a:cubicBezTo>
                    <a:pt x="144" y="450"/>
                    <a:pt x="126" y="429"/>
                    <a:pt x="126" y="404"/>
                  </a:cubicBezTo>
                  <a:cubicBezTo>
                    <a:pt x="126" y="401"/>
                    <a:pt x="126" y="400"/>
                    <a:pt x="127" y="397"/>
                  </a:cubicBezTo>
                  <a:cubicBezTo>
                    <a:pt x="127" y="396"/>
                    <a:pt x="128" y="395"/>
                    <a:pt x="128" y="394"/>
                  </a:cubicBezTo>
                  <a:cubicBezTo>
                    <a:pt x="129" y="391"/>
                    <a:pt x="128" y="388"/>
                    <a:pt x="126" y="386"/>
                  </a:cubicBezTo>
                  <a:cubicBezTo>
                    <a:pt x="124" y="384"/>
                    <a:pt x="121" y="384"/>
                    <a:pt x="118" y="385"/>
                  </a:cubicBezTo>
                  <a:cubicBezTo>
                    <a:pt x="114" y="387"/>
                    <a:pt x="110" y="388"/>
                    <a:pt x="106" y="388"/>
                  </a:cubicBezTo>
                  <a:cubicBezTo>
                    <a:pt x="106" y="363"/>
                    <a:pt x="106" y="363"/>
                    <a:pt x="106" y="363"/>
                  </a:cubicBezTo>
                  <a:cubicBezTo>
                    <a:pt x="119" y="359"/>
                    <a:pt x="128" y="348"/>
                    <a:pt x="128" y="334"/>
                  </a:cubicBezTo>
                  <a:cubicBezTo>
                    <a:pt x="128" y="318"/>
                    <a:pt x="115" y="305"/>
                    <a:pt x="99" y="305"/>
                  </a:cubicBezTo>
                  <a:cubicBezTo>
                    <a:pt x="82" y="305"/>
                    <a:pt x="69" y="318"/>
                    <a:pt x="69" y="334"/>
                  </a:cubicBezTo>
                  <a:cubicBezTo>
                    <a:pt x="69" y="348"/>
                    <a:pt x="79" y="359"/>
                    <a:pt x="91" y="363"/>
                  </a:cubicBezTo>
                  <a:cubicBezTo>
                    <a:pt x="91" y="388"/>
                    <a:pt x="91" y="388"/>
                    <a:pt x="91" y="388"/>
                  </a:cubicBezTo>
                  <a:cubicBezTo>
                    <a:pt x="68" y="385"/>
                    <a:pt x="50" y="364"/>
                    <a:pt x="50" y="338"/>
                  </a:cubicBezTo>
                  <a:cubicBezTo>
                    <a:pt x="50" y="321"/>
                    <a:pt x="58" y="305"/>
                    <a:pt x="73" y="295"/>
                  </a:cubicBezTo>
                  <a:cubicBezTo>
                    <a:pt x="76" y="293"/>
                    <a:pt x="77" y="290"/>
                    <a:pt x="76" y="287"/>
                  </a:cubicBezTo>
                  <a:cubicBezTo>
                    <a:pt x="75" y="283"/>
                    <a:pt x="72" y="281"/>
                    <a:pt x="68" y="282"/>
                  </a:cubicBezTo>
                  <a:cubicBezTo>
                    <a:pt x="67" y="282"/>
                    <a:pt x="66" y="282"/>
                    <a:pt x="65" y="282"/>
                  </a:cubicBezTo>
                  <a:cubicBezTo>
                    <a:pt x="37" y="282"/>
                    <a:pt x="15" y="259"/>
                    <a:pt x="15" y="231"/>
                  </a:cubicBezTo>
                  <a:close/>
                  <a:moveTo>
                    <a:pt x="175" y="261"/>
                  </a:moveTo>
                  <a:cubicBezTo>
                    <a:pt x="167" y="261"/>
                    <a:pt x="161" y="254"/>
                    <a:pt x="161" y="246"/>
                  </a:cubicBezTo>
                  <a:cubicBezTo>
                    <a:pt x="161" y="238"/>
                    <a:pt x="167" y="231"/>
                    <a:pt x="175" y="231"/>
                  </a:cubicBezTo>
                  <a:cubicBezTo>
                    <a:pt x="184" y="231"/>
                    <a:pt x="190" y="238"/>
                    <a:pt x="190" y="246"/>
                  </a:cubicBezTo>
                  <a:cubicBezTo>
                    <a:pt x="190" y="254"/>
                    <a:pt x="184" y="261"/>
                    <a:pt x="175" y="261"/>
                  </a:cubicBezTo>
                  <a:close/>
                  <a:moveTo>
                    <a:pt x="151" y="66"/>
                  </a:moveTo>
                  <a:cubicBezTo>
                    <a:pt x="151" y="58"/>
                    <a:pt x="158" y="52"/>
                    <a:pt x="166" y="52"/>
                  </a:cubicBezTo>
                  <a:cubicBezTo>
                    <a:pt x="174" y="52"/>
                    <a:pt x="181" y="58"/>
                    <a:pt x="181" y="66"/>
                  </a:cubicBezTo>
                  <a:cubicBezTo>
                    <a:pt x="181" y="75"/>
                    <a:pt x="174" y="81"/>
                    <a:pt x="166" y="81"/>
                  </a:cubicBezTo>
                  <a:cubicBezTo>
                    <a:pt x="158" y="81"/>
                    <a:pt x="151" y="75"/>
                    <a:pt x="151" y="66"/>
                  </a:cubicBezTo>
                  <a:close/>
                  <a:moveTo>
                    <a:pt x="106" y="146"/>
                  </a:moveTo>
                  <a:cubicBezTo>
                    <a:pt x="98" y="146"/>
                    <a:pt x="91" y="139"/>
                    <a:pt x="91" y="131"/>
                  </a:cubicBezTo>
                  <a:cubicBezTo>
                    <a:pt x="91" y="123"/>
                    <a:pt x="98" y="117"/>
                    <a:pt x="106" y="117"/>
                  </a:cubicBezTo>
                  <a:cubicBezTo>
                    <a:pt x="114" y="117"/>
                    <a:pt x="121" y="123"/>
                    <a:pt x="121" y="131"/>
                  </a:cubicBezTo>
                  <a:cubicBezTo>
                    <a:pt x="121" y="139"/>
                    <a:pt x="114" y="146"/>
                    <a:pt x="106"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grpSp>
      <p:grpSp>
        <p:nvGrpSpPr>
          <p:cNvPr id="28" name="Group 27">
            <a:extLst>
              <a:ext uri="{FF2B5EF4-FFF2-40B4-BE49-F238E27FC236}">
                <a16:creationId xmlns:a16="http://schemas.microsoft.com/office/drawing/2014/main" id="{36CA09F2-5262-4E69-8846-73F4FA73F91C}"/>
              </a:ext>
            </a:extLst>
          </p:cNvPr>
          <p:cNvGrpSpPr/>
          <p:nvPr/>
        </p:nvGrpSpPr>
        <p:grpSpPr>
          <a:xfrm>
            <a:off x="6385175" y="4123603"/>
            <a:ext cx="667405" cy="696907"/>
            <a:chOff x="-3078163" y="4810125"/>
            <a:chExt cx="1512888" cy="1585913"/>
          </a:xfrm>
          <a:solidFill>
            <a:schemeClr val="bg1"/>
          </a:solidFill>
        </p:grpSpPr>
        <p:sp>
          <p:nvSpPr>
            <p:cNvPr id="29" name="Freeform 47">
              <a:extLst>
                <a:ext uri="{FF2B5EF4-FFF2-40B4-BE49-F238E27FC236}">
                  <a16:creationId xmlns:a16="http://schemas.microsoft.com/office/drawing/2014/main" id="{7A6B7A8C-6ACF-4BC3-B979-AD90AF3B9FA6}"/>
                </a:ext>
              </a:extLst>
            </p:cNvPr>
            <p:cNvSpPr>
              <a:spLocks noEditPoints="1"/>
            </p:cNvSpPr>
            <p:nvPr/>
          </p:nvSpPr>
          <p:spPr bwMode="auto">
            <a:xfrm>
              <a:off x="-2825750" y="4810125"/>
              <a:ext cx="660400" cy="635000"/>
            </a:xfrm>
            <a:custGeom>
              <a:avLst/>
              <a:gdLst>
                <a:gd name="T0" fmla="*/ 225 w 225"/>
                <a:gd name="T1" fmla="*/ 112 h 225"/>
                <a:gd name="T2" fmla="*/ 112 w 225"/>
                <a:gd name="T3" fmla="*/ 0 h 225"/>
                <a:gd name="T4" fmla="*/ 0 w 225"/>
                <a:gd name="T5" fmla="*/ 112 h 225"/>
                <a:gd name="T6" fmla="*/ 112 w 225"/>
                <a:gd name="T7" fmla="*/ 225 h 225"/>
                <a:gd name="T8" fmla="*/ 225 w 225"/>
                <a:gd name="T9" fmla="*/ 112 h 225"/>
                <a:gd name="T10" fmla="*/ 26 w 225"/>
                <a:gd name="T11" fmla="*/ 112 h 225"/>
                <a:gd name="T12" fmla="*/ 113 w 225"/>
                <a:gd name="T13" fmla="*/ 25 h 225"/>
                <a:gd name="T14" fmla="*/ 199 w 225"/>
                <a:gd name="T15" fmla="*/ 112 h 225"/>
                <a:gd name="T16" fmla="*/ 113 w 225"/>
                <a:gd name="T17" fmla="*/ 199 h 225"/>
                <a:gd name="T18" fmla="*/ 112 w 225"/>
                <a:gd name="T19" fmla="*/ 199 h 225"/>
                <a:gd name="T20" fmla="*/ 26 w 225"/>
                <a:gd name="T21" fmla="*/ 1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225">
                  <a:moveTo>
                    <a:pt x="225" y="112"/>
                  </a:moveTo>
                  <a:cubicBezTo>
                    <a:pt x="225" y="50"/>
                    <a:pt x="174" y="0"/>
                    <a:pt x="112" y="0"/>
                  </a:cubicBezTo>
                  <a:cubicBezTo>
                    <a:pt x="50" y="0"/>
                    <a:pt x="0" y="50"/>
                    <a:pt x="0" y="112"/>
                  </a:cubicBezTo>
                  <a:cubicBezTo>
                    <a:pt x="0" y="174"/>
                    <a:pt x="50" y="225"/>
                    <a:pt x="112" y="225"/>
                  </a:cubicBezTo>
                  <a:cubicBezTo>
                    <a:pt x="174" y="225"/>
                    <a:pt x="225" y="174"/>
                    <a:pt x="225" y="112"/>
                  </a:cubicBezTo>
                  <a:close/>
                  <a:moveTo>
                    <a:pt x="26" y="112"/>
                  </a:moveTo>
                  <a:cubicBezTo>
                    <a:pt x="26" y="64"/>
                    <a:pt x="65" y="25"/>
                    <a:pt x="113" y="25"/>
                  </a:cubicBezTo>
                  <a:cubicBezTo>
                    <a:pt x="161" y="25"/>
                    <a:pt x="199" y="64"/>
                    <a:pt x="199" y="112"/>
                  </a:cubicBezTo>
                  <a:cubicBezTo>
                    <a:pt x="199" y="160"/>
                    <a:pt x="161" y="199"/>
                    <a:pt x="113" y="199"/>
                  </a:cubicBezTo>
                  <a:cubicBezTo>
                    <a:pt x="113" y="199"/>
                    <a:pt x="112" y="199"/>
                    <a:pt x="112" y="199"/>
                  </a:cubicBezTo>
                  <a:cubicBezTo>
                    <a:pt x="64" y="198"/>
                    <a:pt x="26" y="160"/>
                    <a:pt x="26"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30" name="Freeform 48">
              <a:extLst>
                <a:ext uri="{FF2B5EF4-FFF2-40B4-BE49-F238E27FC236}">
                  <a16:creationId xmlns:a16="http://schemas.microsoft.com/office/drawing/2014/main" id="{CFD5E2E2-81D9-4EB5-AA4C-4B0C55ACAD7B}"/>
                </a:ext>
              </a:extLst>
            </p:cNvPr>
            <p:cNvSpPr>
              <a:spLocks noEditPoints="1"/>
            </p:cNvSpPr>
            <p:nvPr/>
          </p:nvSpPr>
          <p:spPr bwMode="auto">
            <a:xfrm>
              <a:off x="-2155825" y="5829300"/>
              <a:ext cx="284163" cy="273050"/>
            </a:xfrm>
            <a:custGeom>
              <a:avLst/>
              <a:gdLst>
                <a:gd name="T0" fmla="*/ 49 w 97"/>
                <a:gd name="T1" fmla="*/ 0 h 97"/>
                <a:gd name="T2" fmla="*/ 0 w 97"/>
                <a:gd name="T3" fmla="*/ 49 h 97"/>
                <a:gd name="T4" fmla="*/ 49 w 97"/>
                <a:gd name="T5" fmla="*/ 97 h 97"/>
                <a:gd name="T6" fmla="*/ 97 w 97"/>
                <a:gd name="T7" fmla="*/ 49 h 97"/>
                <a:gd name="T8" fmla="*/ 49 w 97"/>
                <a:gd name="T9" fmla="*/ 0 h 97"/>
                <a:gd name="T10" fmla="*/ 49 w 97"/>
                <a:gd name="T11" fmla="*/ 71 h 97"/>
                <a:gd name="T12" fmla="*/ 26 w 97"/>
                <a:gd name="T13" fmla="*/ 49 h 97"/>
                <a:gd name="T14" fmla="*/ 49 w 97"/>
                <a:gd name="T15" fmla="*/ 26 h 97"/>
                <a:gd name="T16" fmla="*/ 72 w 97"/>
                <a:gd name="T17" fmla="*/ 49 h 97"/>
                <a:gd name="T18" fmla="*/ 49 w 97"/>
                <a:gd name="T19"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49" y="0"/>
                  </a:moveTo>
                  <a:cubicBezTo>
                    <a:pt x="22" y="0"/>
                    <a:pt x="0" y="22"/>
                    <a:pt x="0" y="49"/>
                  </a:cubicBezTo>
                  <a:cubicBezTo>
                    <a:pt x="0" y="75"/>
                    <a:pt x="22" y="97"/>
                    <a:pt x="49" y="97"/>
                  </a:cubicBezTo>
                  <a:cubicBezTo>
                    <a:pt x="76" y="97"/>
                    <a:pt x="97" y="75"/>
                    <a:pt x="97" y="49"/>
                  </a:cubicBezTo>
                  <a:cubicBezTo>
                    <a:pt x="97" y="22"/>
                    <a:pt x="76" y="0"/>
                    <a:pt x="49" y="0"/>
                  </a:cubicBezTo>
                  <a:close/>
                  <a:moveTo>
                    <a:pt x="49" y="71"/>
                  </a:moveTo>
                  <a:cubicBezTo>
                    <a:pt x="36" y="71"/>
                    <a:pt x="26" y="61"/>
                    <a:pt x="26" y="49"/>
                  </a:cubicBezTo>
                  <a:cubicBezTo>
                    <a:pt x="26" y="36"/>
                    <a:pt x="36" y="26"/>
                    <a:pt x="49" y="26"/>
                  </a:cubicBezTo>
                  <a:cubicBezTo>
                    <a:pt x="61" y="26"/>
                    <a:pt x="72" y="36"/>
                    <a:pt x="72" y="49"/>
                  </a:cubicBezTo>
                  <a:cubicBezTo>
                    <a:pt x="72" y="61"/>
                    <a:pt x="61" y="71"/>
                    <a:pt x="49"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sp>
          <p:nvSpPr>
            <p:cNvPr id="31" name="Freeform 49">
              <a:extLst>
                <a:ext uri="{FF2B5EF4-FFF2-40B4-BE49-F238E27FC236}">
                  <a16:creationId xmlns:a16="http://schemas.microsoft.com/office/drawing/2014/main" id="{2BFAE183-1D57-463E-8968-2B6213C5002A}"/>
                </a:ext>
              </a:extLst>
            </p:cNvPr>
            <p:cNvSpPr>
              <a:spLocks noEditPoints="1"/>
            </p:cNvSpPr>
            <p:nvPr/>
          </p:nvSpPr>
          <p:spPr bwMode="auto">
            <a:xfrm>
              <a:off x="-3078163" y="5538788"/>
              <a:ext cx="1512888" cy="857250"/>
            </a:xfrm>
            <a:custGeom>
              <a:avLst/>
              <a:gdLst>
                <a:gd name="T0" fmla="*/ 515 w 515"/>
                <a:gd name="T1" fmla="*/ 123 h 304"/>
                <a:gd name="T2" fmla="*/ 467 w 515"/>
                <a:gd name="T3" fmla="*/ 97 h 304"/>
                <a:gd name="T4" fmla="*/ 450 w 515"/>
                <a:gd name="T5" fmla="*/ 24 h 304"/>
                <a:gd name="T6" fmla="*/ 397 w 515"/>
                <a:gd name="T7" fmla="*/ 40 h 304"/>
                <a:gd name="T8" fmla="*/ 335 w 515"/>
                <a:gd name="T9" fmla="*/ 0 h 304"/>
                <a:gd name="T10" fmla="*/ 223 w 515"/>
                <a:gd name="T11" fmla="*/ 1 h 304"/>
                <a:gd name="T12" fmla="*/ 0 w 515"/>
                <a:gd name="T13" fmla="*/ 174 h 304"/>
                <a:gd name="T14" fmla="*/ 240 w 515"/>
                <a:gd name="T15" fmla="*/ 232 h 304"/>
                <a:gd name="T16" fmla="*/ 275 w 515"/>
                <a:gd name="T17" fmla="*/ 280 h 304"/>
                <a:gd name="T18" fmla="*/ 327 w 515"/>
                <a:gd name="T19" fmla="*/ 263 h 304"/>
                <a:gd name="T20" fmla="*/ 391 w 515"/>
                <a:gd name="T21" fmla="*/ 304 h 304"/>
                <a:gd name="T22" fmla="*/ 417 w 515"/>
                <a:gd name="T23" fmla="*/ 256 h 304"/>
                <a:gd name="T24" fmla="*/ 490 w 515"/>
                <a:gd name="T25" fmla="*/ 239 h 304"/>
                <a:gd name="T26" fmla="*/ 474 w 515"/>
                <a:gd name="T27" fmla="*/ 186 h 304"/>
                <a:gd name="T28" fmla="*/ 26 w 515"/>
                <a:gd name="T29" fmla="*/ 206 h 304"/>
                <a:gd name="T30" fmla="*/ 174 w 515"/>
                <a:gd name="T31" fmla="*/ 26 h 304"/>
                <a:gd name="T32" fmla="*/ 265 w 515"/>
                <a:gd name="T33" fmla="*/ 33 h 304"/>
                <a:gd name="T34" fmla="*/ 258 w 515"/>
                <a:gd name="T35" fmla="*/ 97 h 304"/>
                <a:gd name="T36" fmla="*/ 210 w 515"/>
                <a:gd name="T37" fmla="*/ 122 h 304"/>
                <a:gd name="T38" fmla="*/ 250 w 515"/>
                <a:gd name="T39" fmla="*/ 186 h 304"/>
                <a:gd name="T40" fmla="*/ 25 w 515"/>
                <a:gd name="T41" fmla="*/ 205 h 304"/>
                <a:gd name="T42" fmla="*/ 457 w 515"/>
                <a:gd name="T43" fmla="*/ 236 h 304"/>
                <a:gd name="T44" fmla="*/ 419 w 515"/>
                <a:gd name="T45" fmla="*/ 225 h 304"/>
                <a:gd name="T46" fmla="*/ 384 w 515"/>
                <a:gd name="T47" fmla="*/ 241 h 304"/>
                <a:gd name="T48" fmla="*/ 369 w 515"/>
                <a:gd name="T49" fmla="*/ 278 h 304"/>
                <a:gd name="T50" fmla="*/ 350 w 515"/>
                <a:gd name="T51" fmla="*/ 243 h 304"/>
                <a:gd name="T52" fmla="*/ 314 w 515"/>
                <a:gd name="T53" fmla="*/ 229 h 304"/>
                <a:gd name="T54" fmla="*/ 278 w 515"/>
                <a:gd name="T55" fmla="*/ 245 h 304"/>
                <a:gd name="T56" fmla="*/ 289 w 515"/>
                <a:gd name="T57" fmla="*/ 207 h 304"/>
                <a:gd name="T58" fmla="*/ 273 w 515"/>
                <a:gd name="T59" fmla="*/ 172 h 304"/>
                <a:gd name="T60" fmla="*/ 236 w 515"/>
                <a:gd name="T61" fmla="*/ 158 h 304"/>
                <a:gd name="T62" fmla="*/ 271 w 515"/>
                <a:gd name="T63" fmla="*/ 139 h 304"/>
                <a:gd name="T64" fmla="*/ 285 w 515"/>
                <a:gd name="T65" fmla="*/ 103 h 304"/>
                <a:gd name="T66" fmla="*/ 269 w 515"/>
                <a:gd name="T67" fmla="*/ 67 h 304"/>
                <a:gd name="T68" fmla="*/ 307 w 515"/>
                <a:gd name="T69" fmla="*/ 79 h 304"/>
                <a:gd name="T70" fmla="*/ 342 w 515"/>
                <a:gd name="T71" fmla="*/ 62 h 304"/>
                <a:gd name="T72" fmla="*/ 356 w 515"/>
                <a:gd name="T73" fmla="*/ 25 h 304"/>
                <a:gd name="T74" fmla="*/ 375 w 515"/>
                <a:gd name="T75" fmla="*/ 60 h 304"/>
                <a:gd name="T76" fmla="*/ 411 w 515"/>
                <a:gd name="T77" fmla="*/ 74 h 304"/>
                <a:gd name="T78" fmla="*/ 447 w 515"/>
                <a:gd name="T79" fmla="*/ 58 h 304"/>
                <a:gd name="T80" fmla="*/ 435 w 515"/>
                <a:gd name="T81" fmla="*/ 96 h 304"/>
                <a:gd name="T82" fmla="*/ 452 w 515"/>
                <a:gd name="T83" fmla="*/ 131 h 304"/>
                <a:gd name="T84" fmla="*/ 489 w 515"/>
                <a:gd name="T85" fmla="*/ 145 h 304"/>
                <a:gd name="T86" fmla="*/ 453 w 515"/>
                <a:gd name="T87" fmla="*/ 164 h 304"/>
                <a:gd name="T88" fmla="*/ 440 w 515"/>
                <a:gd name="T89" fmla="*/ 200 h 304"/>
                <a:gd name="T90" fmla="*/ 457 w 515"/>
                <a:gd name="T91" fmla="*/ 23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5" h="304">
                  <a:moveTo>
                    <a:pt x="515" y="180"/>
                  </a:moveTo>
                  <a:cubicBezTo>
                    <a:pt x="515" y="123"/>
                    <a:pt x="515" y="123"/>
                    <a:pt x="515" y="123"/>
                  </a:cubicBezTo>
                  <a:cubicBezTo>
                    <a:pt x="475" y="117"/>
                    <a:pt x="475" y="117"/>
                    <a:pt x="475" y="117"/>
                  </a:cubicBezTo>
                  <a:cubicBezTo>
                    <a:pt x="473" y="110"/>
                    <a:pt x="470" y="103"/>
                    <a:pt x="467" y="97"/>
                  </a:cubicBezTo>
                  <a:cubicBezTo>
                    <a:pt x="490" y="64"/>
                    <a:pt x="490" y="64"/>
                    <a:pt x="490" y="64"/>
                  </a:cubicBezTo>
                  <a:cubicBezTo>
                    <a:pt x="450" y="24"/>
                    <a:pt x="450" y="24"/>
                    <a:pt x="450" y="24"/>
                  </a:cubicBezTo>
                  <a:cubicBezTo>
                    <a:pt x="417" y="47"/>
                    <a:pt x="417" y="47"/>
                    <a:pt x="417" y="47"/>
                  </a:cubicBezTo>
                  <a:cubicBezTo>
                    <a:pt x="410" y="44"/>
                    <a:pt x="404" y="42"/>
                    <a:pt x="397" y="40"/>
                  </a:cubicBezTo>
                  <a:cubicBezTo>
                    <a:pt x="391" y="0"/>
                    <a:pt x="391" y="0"/>
                    <a:pt x="391" y="0"/>
                  </a:cubicBezTo>
                  <a:cubicBezTo>
                    <a:pt x="335" y="0"/>
                    <a:pt x="335" y="0"/>
                    <a:pt x="335" y="0"/>
                  </a:cubicBezTo>
                  <a:cubicBezTo>
                    <a:pt x="328" y="36"/>
                    <a:pt x="328" y="36"/>
                    <a:pt x="328" y="36"/>
                  </a:cubicBezTo>
                  <a:cubicBezTo>
                    <a:pt x="298" y="13"/>
                    <a:pt x="261" y="1"/>
                    <a:pt x="223" y="1"/>
                  </a:cubicBezTo>
                  <a:cubicBezTo>
                    <a:pt x="174" y="1"/>
                    <a:pt x="174" y="1"/>
                    <a:pt x="174" y="1"/>
                  </a:cubicBezTo>
                  <a:cubicBezTo>
                    <a:pt x="78" y="1"/>
                    <a:pt x="1" y="79"/>
                    <a:pt x="0" y="174"/>
                  </a:cubicBezTo>
                  <a:cubicBezTo>
                    <a:pt x="0" y="232"/>
                    <a:pt x="0" y="232"/>
                    <a:pt x="0" y="232"/>
                  </a:cubicBezTo>
                  <a:cubicBezTo>
                    <a:pt x="240" y="232"/>
                    <a:pt x="240" y="232"/>
                    <a:pt x="240" y="232"/>
                  </a:cubicBezTo>
                  <a:cubicBezTo>
                    <a:pt x="235" y="240"/>
                    <a:pt x="235" y="240"/>
                    <a:pt x="235" y="240"/>
                  </a:cubicBezTo>
                  <a:cubicBezTo>
                    <a:pt x="275" y="280"/>
                    <a:pt x="275" y="280"/>
                    <a:pt x="275" y="280"/>
                  </a:cubicBezTo>
                  <a:cubicBezTo>
                    <a:pt x="308" y="256"/>
                    <a:pt x="308" y="256"/>
                    <a:pt x="308" y="256"/>
                  </a:cubicBezTo>
                  <a:cubicBezTo>
                    <a:pt x="314" y="259"/>
                    <a:pt x="321" y="261"/>
                    <a:pt x="327" y="263"/>
                  </a:cubicBezTo>
                  <a:cubicBezTo>
                    <a:pt x="334" y="304"/>
                    <a:pt x="334" y="304"/>
                    <a:pt x="334" y="304"/>
                  </a:cubicBezTo>
                  <a:cubicBezTo>
                    <a:pt x="391" y="304"/>
                    <a:pt x="391" y="304"/>
                    <a:pt x="391" y="304"/>
                  </a:cubicBezTo>
                  <a:cubicBezTo>
                    <a:pt x="397" y="263"/>
                    <a:pt x="397" y="263"/>
                    <a:pt x="397" y="263"/>
                  </a:cubicBezTo>
                  <a:cubicBezTo>
                    <a:pt x="404" y="261"/>
                    <a:pt x="410" y="259"/>
                    <a:pt x="417" y="256"/>
                  </a:cubicBezTo>
                  <a:cubicBezTo>
                    <a:pt x="450" y="280"/>
                    <a:pt x="450" y="280"/>
                    <a:pt x="450" y="280"/>
                  </a:cubicBezTo>
                  <a:cubicBezTo>
                    <a:pt x="490" y="239"/>
                    <a:pt x="490" y="239"/>
                    <a:pt x="490" y="239"/>
                  </a:cubicBezTo>
                  <a:cubicBezTo>
                    <a:pt x="466" y="206"/>
                    <a:pt x="466" y="206"/>
                    <a:pt x="466" y="206"/>
                  </a:cubicBezTo>
                  <a:cubicBezTo>
                    <a:pt x="470" y="200"/>
                    <a:pt x="472" y="193"/>
                    <a:pt x="474" y="186"/>
                  </a:cubicBezTo>
                  <a:lnTo>
                    <a:pt x="515" y="180"/>
                  </a:lnTo>
                  <a:close/>
                  <a:moveTo>
                    <a:pt x="26" y="206"/>
                  </a:moveTo>
                  <a:cubicBezTo>
                    <a:pt x="26" y="174"/>
                    <a:pt x="26" y="174"/>
                    <a:pt x="26" y="174"/>
                  </a:cubicBezTo>
                  <a:cubicBezTo>
                    <a:pt x="26" y="92"/>
                    <a:pt x="92" y="26"/>
                    <a:pt x="174" y="26"/>
                  </a:cubicBezTo>
                  <a:cubicBezTo>
                    <a:pt x="223" y="26"/>
                    <a:pt x="223" y="26"/>
                    <a:pt x="223" y="26"/>
                  </a:cubicBezTo>
                  <a:cubicBezTo>
                    <a:pt x="238" y="26"/>
                    <a:pt x="252" y="28"/>
                    <a:pt x="265" y="33"/>
                  </a:cubicBezTo>
                  <a:cubicBezTo>
                    <a:pt x="234" y="64"/>
                    <a:pt x="234" y="64"/>
                    <a:pt x="234" y="64"/>
                  </a:cubicBezTo>
                  <a:cubicBezTo>
                    <a:pt x="258" y="97"/>
                    <a:pt x="258" y="97"/>
                    <a:pt x="258" y="97"/>
                  </a:cubicBezTo>
                  <a:cubicBezTo>
                    <a:pt x="255" y="103"/>
                    <a:pt x="252" y="109"/>
                    <a:pt x="250" y="116"/>
                  </a:cubicBezTo>
                  <a:cubicBezTo>
                    <a:pt x="210" y="122"/>
                    <a:pt x="210" y="122"/>
                    <a:pt x="210" y="122"/>
                  </a:cubicBezTo>
                  <a:cubicBezTo>
                    <a:pt x="210" y="179"/>
                    <a:pt x="210" y="179"/>
                    <a:pt x="210" y="179"/>
                  </a:cubicBezTo>
                  <a:cubicBezTo>
                    <a:pt x="250" y="186"/>
                    <a:pt x="250" y="186"/>
                    <a:pt x="250" y="186"/>
                  </a:cubicBezTo>
                  <a:cubicBezTo>
                    <a:pt x="252" y="193"/>
                    <a:pt x="255" y="199"/>
                    <a:pt x="258" y="205"/>
                  </a:cubicBezTo>
                  <a:cubicBezTo>
                    <a:pt x="25" y="205"/>
                    <a:pt x="25" y="205"/>
                    <a:pt x="25" y="205"/>
                  </a:cubicBezTo>
                  <a:lnTo>
                    <a:pt x="26" y="206"/>
                  </a:lnTo>
                  <a:close/>
                  <a:moveTo>
                    <a:pt x="457" y="236"/>
                  </a:moveTo>
                  <a:cubicBezTo>
                    <a:pt x="448" y="245"/>
                    <a:pt x="448" y="245"/>
                    <a:pt x="448" y="245"/>
                  </a:cubicBezTo>
                  <a:cubicBezTo>
                    <a:pt x="419" y="225"/>
                    <a:pt x="419" y="225"/>
                    <a:pt x="419" y="225"/>
                  </a:cubicBezTo>
                  <a:cubicBezTo>
                    <a:pt x="411" y="229"/>
                    <a:pt x="411" y="229"/>
                    <a:pt x="411" y="229"/>
                  </a:cubicBezTo>
                  <a:cubicBezTo>
                    <a:pt x="403" y="235"/>
                    <a:pt x="394" y="238"/>
                    <a:pt x="384" y="241"/>
                  </a:cubicBezTo>
                  <a:cubicBezTo>
                    <a:pt x="375" y="243"/>
                    <a:pt x="375" y="243"/>
                    <a:pt x="375" y="243"/>
                  </a:cubicBezTo>
                  <a:cubicBezTo>
                    <a:pt x="369" y="278"/>
                    <a:pt x="369" y="278"/>
                    <a:pt x="369" y="278"/>
                  </a:cubicBezTo>
                  <a:cubicBezTo>
                    <a:pt x="357" y="278"/>
                    <a:pt x="357" y="278"/>
                    <a:pt x="357" y="278"/>
                  </a:cubicBezTo>
                  <a:cubicBezTo>
                    <a:pt x="350" y="243"/>
                    <a:pt x="350" y="243"/>
                    <a:pt x="350" y="243"/>
                  </a:cubicBezTo>
                  <a:cubicBezTo>
                    <a:pt x="342" y="241"/>
                    <a:pt x="342" y="241"/>
                    <a:pt x="342" y="241"/>
                  </a:cubicBezTo>
                  <a:cubicBezTo>
                    <a:pt x="332" y="239"/>
                    <a:pt x="322" y="235"/>
                    <a:pt x="314" y="229"/>
                  </a:cubicBezTo>
                  <a:cubicBezTo>
                    <a:pt x="307" y="225"/>
                    <a:pt x="307" y="225"/>
                    <a:pt x="307" y="225"/>
                  </a:cubicBezTo>
                  <a:cubicBezTo>
                    <a:pt x="278" y="245"/>
                    <a:pt x="278" y="245"/>
                    <a:pt x="278" y="245"/>
                  </a:cubicBezTo>
                  <a:cubicBezTo>
                    <a:pt x="269" y="236"/>
                    <a:pt x="269" y="236"/>
                    <a:pt x="269" y="236"/>
                  </a:cubicBezTo>
                  <a:cubicBezTo>
                    <a:pt x="289" y="207"/>
                    <a:pt x="289" y="207"/>
                    <a:pt x="289" y="207"/>
                  </a:cubicBezTo>
                  <a:cubicBezTo>
                    <a:pt x="285" y="200"/>
                    <a:pt x="285" y="200"/>
                    <a:pt x="285" y="200"/>
                  </a:cubicBezTo>
                  <a:cubicBezTo>
                    <a:pt x="279" y="192"/>
                    <a:pt x="275" y="182"/>
                    <a:pt x="273" y="172"/>
                  </a:cubicBezTo>
                  <a:cubicBezTo>
                    <a:pt x="271" y="164"/>
                    <a:pt x="271" y="164"/>
                    <a:pt x="271" y="164"/>
                  </a:cubicBezTo>
                  <a:cubicBezTo>
                    <a:pt x="236" y="158"/>
                    <a:pt x="236" y="158"/>
                    <a:pt x="236" y="158"/>
                  </a:cubicBezTo>
                  <a:cubicBezTo>
                    <a:pt x="236" y="145"/>
                    <a:pt x="236" y="145"/>
                    <a:pt x="236" y="145"/>
                  </a:cubicBezTo>
                  <a:cubicBezTo>
                    <a:pt x="271" y="139"/>
                    <a:pt x="271" y="139"/>
                    <a:pt x="271" y="139"/>
                  </a:cubicBezTo>
                  <a:cubicBezTo>
                    <a:pt x="273" y="131"/>
                    <a:pt x="273" y="131"/>
                    <a:pt x="273" y="131"/>
                  </a:cubicBezTo>
                  <a:cubicBezTo>
                    <a:pt x="275" y="121"/>
                    <a:pt x="279" y="112"/>
                    <a:pt x="285" y="103"/>
                  </a:cubicBezTo>
                  <a:cubicBezTo>
                    <a:pt x="289" y="96"/>
                    <a:pt x="289" y="96"/>
                    <a:pt x="289" y="96"/>
                  </a:cubicBezTo>
                  <a:cubicBezTo>
                    <a:pt x="269" y="67"/>
                    <a:pt x="269" y="67"/>
                    <a:pt x="269" y="67"/>
                  </a:cubicBezTo>
                  <a:cubicBezTo>
                    <a:pt x="278" y="58"/>
                    <a:pt x="278" y="58"/>
                    <a:pt x="278" y="58"/>
                  </a:cubicBezTo>
                  <a:cubicBezTo>
                    <a:pt x="307" y="79"/>
                    <a:pt x="307" y="79"/>
                    <a:pt x="307" y="79"/>
                  </a:cubicBezTo>
                  <a:cubicBezTo>
                    <a:pt x="314" y="74"/>
                    <a:pt x="314" y="74"/>
                    <a:pt x="314" y="74"/>
                  </a:cubicBezTo>
                  <a:cubicBezTo>
                    <a:pt x="322" y="69"/>
                    <a:pt x="332" y="65"/>
                    <a:pt x="342" y="62"/>
                  </a:cubicBezTo>
                  <a:cubicBezTo>
                    <a:pt x="350" y="60"/>
                    <a:pt x="350" y="60"/>
                    <a:pt x="350" y="60"/>
                  </a:cubicBezTo>
                  <a:cubicBezTo>
                    <a:pt x="356" y="25"/>
                    <a:pt x="356" y="25"/>
                    <a:pt x="356" y="25"/>
                  </a:cubicBezTo>
                  <a:cubicBezTo>
                    <a:pt x="369" y="25"/>
                    <a:pt x="369" y="25"/>
                    <a:pt x="369" y="25"/>
                  </a:cubicBezTo>
                  <a:cubicBezTo>
                    <a:pt x="375" y="60"/>
                    <a:pt x="375" y="60"/>
                    <a:pt x="375" y="60"/>
                  </a:cubicBezTo>
                  <a:cubicBezTo>
                    <a:pt x="383" y="62"/>
                    <a:pt x="383" y="62"/>
                    <a:pt x="383" y="62"/>
                  </a:cubicBezTo>
                  <a:cubicBezTo>
                    <a:pt x="393" y="65"/>
                    <a:pt x="402" y="69"/>
                    <a:pt x="411" y="74"/>
                  </a:cubicBezTo>
                  <a:cubicBezTo>
                    <a:pt x="418" y="79"/>
                    <a:pt x="418" y="79"/>
                    <a:pt x="418" y="79"/>
                  </a:cubicBezTo>
                  <a:cubicBezTo>
                    <a:pt x="447" y="58"/>
                    <a:pt x="447" y="58"/>
                    <a:pt x="447" y="58"/>
                  </a:cubicBezTo>
                  <a:cubicBezTo>
                    <a:pt x="456" y="67"/>
                    <a:pt x="456" y="67"/>
                    <a:pt x="456" y="67"/>
                  </a:cubicBezTo>
                  <a:cubicBezTo>
                    <a:pt x="435" y="96"/>
                    <a:pt x="435" y="96"/>
                    <a:pt x="435" y="96"/>
                  </a:cubicBezTo>
                  <a:cubicBezTo>
                    <a:pt x="440" y="103"/>
                    <a:pt x="440" y="103"/>
                    <a:pt x="440" y="103"/>
                  </a:cubicBezTo>
                  <a:cubicBezTo>
                    <a:pt x="445" y="112"/>
                    <a:pt x="449" y="121"/>
                    <a:pt x="452" y="131"/>
                  </a:cubicBezTo>
                  <a:cubicBezTo>
                    <a:pt x="453" y="139"/>
                    <a:pt x="453" y="139"/>
                    <a:pt x="453" y="139"/>
                  </a:cubicBezTo>
                  <a:cubicBezTo>
                    <a:pt x="489" y="145"/>
                    <a:pt x="489" y="145"/>
                    <a:pt x="489" y="145"/>
                  </a:cubicBezTo>
                  <a:cubicBezTo>
                    <a:pt x="489" y="158"/>
                    <a:pt x="489" y="158"/>
                    <a:pt x="489" y="158"/>
                  </a:cubicBezTo>
                  <a:cubicBezTo>
                    <a:pt x="453" y="164"/>
                    <a:pt x="453" y="164"/>
                    <a:pt x="453" y="164"/>
                  </a:cubicBezTo>
                  <a:cubicBezTo>
                    <a:pt x="452" y="172"/>
                    <a:pt x="452" y="172"/>
                    <a:pt x="452" y="172"/>
                  </a:cubicBezTo>
                  <a:cubicBezTo>
                    <a:pt x="449" y="182"/>
                    <a:pt x="445" y="192"/>
                    <a:pt x="440" y="200"/>
                  </a:cubicBezTo>
                  <a:cubicBezTo>
                    <a:pt x="435" y="207"/>
                    <a:pt x="435" y="207"/>
                    <a:pt x="435" y="207"/>
                  </a:cubicBezTo>
                  <a:lnTo>
                    <a:pt x="457" y="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344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730420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8B56-8CA8-4A61-8E6E-69E44D65DB53}"/>
              </a:ext>
            </a:extLst>
          </p:cNvPr>
          <p:cNvSpPr>
            <a:spLocks noGrp="1"/>
          </p:cNvSpPr>
          <p:nvPr>
            <p:ph type="title"/>
          </p:nvPr>
        </p:nvSpPr>
        <p:spPr/>
        <p:txBody>
          <a:bodyPr/>
          <a:lstStyle/>
          <a:p>
            <a:r>
              <a:rPr lang="en-US" dirty="0"/>
              <a:t>Chrome Plating</a:t>
            </a:r>
          </a:p>
        </p:txBody>
      </p:sp>
      <p:sp>
        <p:nvSpPr>
          <p:cNvPr id="3" name="Content Placeholder 2">
            <a:extLst>
              <a:ext uri="{FF2B5EF4-FFF2-40B4-BE49-F238E27FC236}">
                <a16:creationId xmlns:a16="http://schemas.microsoft.com/office/drawing/2014/main" id="{DF25A93A-0890-46B7-B3BE-3E7DEDAF5574}"/>
              </a:ext>
            </a:extLst>
          </p:cNvPr>
          <p:cNvSpPr>
            <a:spLocks noGrp="1"/>
          </p:cNvSpPr>
          <p:nvPr>
            <p:ph idx="1"/>
          </p:nvPr>
        </p:nvSpPr>
        <p:spPr/>
        <p:txBody>
          <a:bodyPr/>
          <a:lstStyle/>
          <a:p>
            <a:r>
              <a:rPr lang="en-US" dirty="0"/>
              <a:t>Four step process to achieve final product </a:t>
            </a:r>
          </a:p>
          <a:p>
            <a:pPr lvl="1"/>
            <a:r>
              <a:rPr lang="en-US" dirty="0"/>
              <a:t>Strip parts</a:t>
            </a:r>
          </a:p>
          <a:p>
            <a:pPr lvl="1"/>
            <a:r>
              <a:rPr lang="en-US" dirty="0"/>
              <a:t>Copper plating</a:t>
            </a:r>
          </a:p>
          <a:p>
            <a:pPr lvl="1"/>
            <a:r>
              <a:rPr lang="en-US" dirty="0"/>
              <a:t>Nickel/chrome plating</a:t>
            </a:r>
          </a:p>
          <a:p>
            <a:pPr lvl="1"/>
            <a:r>
              <a:rPr lang="en-US" dirty="0"/>
              <a:t>Buffing</a:t>
            </a:r>
          </a:p>
          <a:p>
            <a:r>
              <a:rPr lang="en-US" dirty="0"/>
              <a:t>Chrome plating represents 97% of the hospitality market choice</a:t>
            </a:r>
          </a:p>
          <a:p>
            <a:r>
              <a:rPr lang="en-US" dirty="0"/>
              <a:t>Labor intensive: buffing is required to create a mirror surface</a:t>
            </a:r>
          </a:p>
          <a:p>
            <a:r>
              <a:rPr lang="en-US" dirty="0"/>
              <a:t>EPA heavily regulates facilities that use this process</a:t>
            </a:r>
          </a:p>
          <a:p>
            <a:r>
              <a:rPr lang="en-US" dirty="0"/>
              <a:t>Cyanide has been used for decades in the process</a:t>
            </a:r>
          </a:p>
          <a:p>
            <a:r>
              <a:rPr lang="en-US" dirty="0"/>
              <a:t>Waste disposal</a:t>
            </a:r>
          </a:p>
        </p:txBody>
      </p:sp>
    </p:spTree>
    <p:extLst>
      <p:ext uri="{BB962C8B-B14F-4D97-AF65-F5344CB8AC3E}">
        <p14:creationId xmlns:p14="http://schemas.microsoft.com/office/powerpoint/2010/main" val="3336740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7394-8CFC-4297-85E5-C7461813B3FE}"/>
              </a:ext>
            </a:extLst>
          </p:cNvPr>
          <p:cNvSpPr>
            <a:spLocks noGrp="1"/>
          </p:cNvSpPr>
          <p:nvPr>
            <p:ph type="title"/>
          </p:nvPr>
        </p:nvSpPr>
        <p:spPr/>
        <p:txBody>
          <a:bodyPr/>
          <a:lstStyle/>
          <a:p>
            <a:r>
              <a:rPr lang="en-US" dirty="0"/>
              <a:t>Chrome Plating</a:t>
            </a:r>
          </a:p>
        </p:txBody>
      </p:sp>
      <p:pic>
        <p:nvPicPr>
          <p:cNvPr id="4" name="Picture 2" descr="http://www.musclecarrestorations.com/starring/images/pauls_chrome/tank_room.jpg">
            <a:extLst>
              <a:ext uri="{FF2B5EF4-FFF2-40B4-BE49-F238E27FC236}">
                <a16:creationId xmlns:a16="http://schemas.microsoft.com/office/drawing/2014/main" id="{5F98D36C-870C-4D63-8625-EFE23307708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79208" y="1322387"/>
            <a:ext cx="9433584"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397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872" y="285470"/>
            <a:ext cx="5070138" cy="893307"/>
          </a:xfrm>
        </p:spPr>
        <p:txBody>
          <a:bodyPr anchor="ctr">
            <a:normAutofit/>
          </a:bodyPr>
          <a:lstStyle/>
          <a:p>
            <a:r>
              <a:rPr lang="en-US" sz="3300"/>
              <a:t>Chrome Plating Process</a:t>
            </a:r>
          </a:p>
        </p:txBody>
      </p:sp>
      <p:sp>
        <p:nvSpPr>
          <p:cNvPr id="5" name="Content Placeholder 4"/>
          <p:cNvSpPr>
            <a:spLocks noGrp="1"/>
          </p:cNvSpPr>
          <p:nvPr>
            <p:ph idx="13"/>
          </p:nvPr>
        </p:nvSpPr>
        <p:spPr>
          <a:xfrm>
            <a:off x="6099400" y="2164397"/>
            <a:ext cx="5463780" cy="3739516"/>
          </a:xfrm>
        </p:spPr>
        <p:txBody>
          <a:bodyPr>
            <a:normAutofit/>
          </a:bodyPr>
          <a:lstStyle/>
          <a:p>
            <a:r>
              <a:rPr lang="en-US" dirty="0"/>
              <a:t>Chrome is an extremely durable finish and is tested to withstand heavy usage</a:t>
            </a:r>
          </a:p>
          <a:p>
            <a:r>
              <a:rPr lang="en-US" sz="2400" dirty="0"/>
              <a:t>Chrome meets ASME A12.18.1</a:t>
            </a:r>
            <a:r>
              <a:rPr lang="en-US" dirty="0"/>
              <a:t>/CSA B125 testing and standards</a:t>
            </a:r>
          </a:p>
          <a:p>
            <a:r>
              <a:rPr lang="en-US" sz="2400" dirty="0"/>
              <a:t>Carries a standar</a:t>
            </a:r>
            <a:r>
              <a:rPr lang="en-US" dirty="0"/>
              <a:t>d limited lifetime warranty in consumer/residential applications and a 5 year warranty in industrial/commercial applications</a:t>
            </a:r>
            <a:endParaRPr lang="en-US" sz="2400" dirty="0"/>
          </a:p>
        </p:txBody>
      </p:sp>
      <p:pic>
        <p:nvPicPr>
          <p:cNvPr id="6" name="Picture 2" descr="http://www.musclecarrestorations.com/starring/images/pauls_chrome/tank_room.jpg">
            <a:extLst>
              <a:ext uri="{FF2B5EF4-FFF2-40B4-BE49-F238E27FC236}">
                <a16:creationId xmlns:a16="http://schemas.microsoft.com/office/drawing/2014/main" id="{D0303CB2-B23B-4F74-A980-64FED508C19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834" r="20518"/>
          <a:stretch/>
        </p:blipFill>
        <p:spPr bwMode="auto">
          <a:xfrm>
            <a:off x="317500" y="1795463"/>
            <a:ext cx="5094288" cy="4108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Arrow: Chevron 1">
            <a:extLst>
              <a:ext uri="{FF2B5EF4-FFF2-40B4-BE49-F238E27FC236}">
                <a16:creationId xmlns:a16="http://schemas.microsoft.com/office/drawing/2014/main" id="{10B05D42-1B9A-4C41-8B0E-2D7F404B9C03}"/>
              </a:ext>
            </a:extLst>
          </p:cNvPr>
          <p:cNvSpPr/>
          <p:nvPr/>
        </p:nvSpPr>
        <p:spPr>
          <a:xfrm>
            <a:off x="5872976" y="732123"/>
            <a:ext cx="2340866" cy="10633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Electroplating a thin layer of copper flash onto brass</a:t>
            </a:r>
          </a:p>
        </p:txBody>
      </p:sp>
      <p:sp>
        <p:nvSpPr>
          <p:cNvPr id="7" name="Arrow: Chevron 6">
            <a:extLst>
              <a:ext uri="{FF2B5EF4-FFF2-40B4-BE49-F238E27FC236}">
                <a16:creationId xmlns:a16="http://schemas.microsoft.com/office/drawing/2014/main" id="{6ADCF197-6A2F-4C92-BEFF-B0BB334DFF68}"/>
              </a:ext>
            </a:extLst>
          </p:cNvPr>
          <p:cNvSpPr/>
          <p:nvPr/>
        </p:nvSpPr>
        <p:spPr>
          <a:xfrm>
            <a:off x="7904357" y="732123"/>
            <a:ext cx="2256263" cy="10633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Coating with Nickel</a:t>
            </a:r>
          </a:p>
        </p:txBody>
      </p:sp>
      <p:sp>
        <p:nvSpPr>
          <p:cNvPr id="8" name="Arrow: Chevron 7">
            <a:extLst>
              <a:ext uri="{FF2B5EF4-FFF2-40B4-BE49-F238E27FC236}">
                <a16:creationId xmlns:a16="http://schemas.microsoft.com/office/drawing/2014/main" id="{47333E65-577D-40A8-A015-4E3C929EC238}"/>
              </a:ext>
            </a:extLst>
          </p:cNvPr>
          <p:cNvSpPr/>
          <p:nvPr/>
        </p:nvSpPr>
        <p:spPr>
          <a:xfrm>
            <a:off x="9851135" y="732123"/>
            <a:ext cx="2340865" cy="10633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Applying another layer of chrome coat onto the surface</a:t>
            </a:r>
          </a:p>
        </p:txBody>
      </p:sp>
    </p:spTree>
    <p:extLst>
      <p:ext uri="{BB962C8B-B14F-4D97-AF65-F5344CB8AC3E}">
        <p14:creationId xmlns:p14="http://schemas.microsoft.com/office/powerpoint/2010/main" val="81733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2C25-1465-40E7-B2A8-6CBC686BB0CA}"/>
              </a:ext>
            </a:extLst>
          </p:cNvPr>
          <p:cNvSpPr>
            <a:spLocks noGrp="1"/>
          </p:cNvSpPr>
          <p:nvPr>
            <p:ph type="title"/>
          </p:nvPr>
        </p:nvSpPr>
        <p:spPr/>
        <p:txBody>
          <a:bodyPr/>
          <a:lstStyle/>
          <a:p>
            <a:r>
              <a:rPr lang="en-US" dirty="0"/>
              <a:t>PVD Process</a:t>
            </a:r>
          </a:p>
        </p:txBody>
      </p:sp>
      <p:sp>
        <p:nvSpPr>
          <p:cNvPr id="3" name="Content Placeholder 2">
            <a:extLst>
              <a:ext uri="{FF2B5EF4-FFF2-40B4-BE49-F238E27FC236}">
                <a16:creationId xmlns:a16="http://schemas.microsoft.com/office/drawing/2014/main" id="{9E654F3B-9C2A-49C6-BA28-89F83FACA615}"/>
              </a:ext>
            </a:extLst>
          </p:cNvPr>
          <p:cNvSpPr>
            <a:spLocks noGrp="1"/>
          </p:cNvSpPr>
          <p:nvPr>
            <p:ph idx="1"/>
          </p:nvPr>
        </p:nvSpPr>
        <p:spPr/>
        <p:txBody>
          <a:bodyPr/>
          <a:lstStyle/>
          <a:p>
            <a:pPr>
              <a:lnSpc>
                <a:spcPct val="150000"/>
              </a:lnSpc>
            </a:pPr>
            <a:r>
              <a:rPr lang="en-US" dirty="0"/>
              <a:t>Physical Vapor Deposition</a:t>
            </a:r>
          </a:p>
          <a:p>
            <a:pPr lvl="1">
              <a:lnSpc>
                <a:spcPct val="150000"/>
              </a:lnSpc>
            </a:pPr>
            <a:r>
              <a:rPr lang="en-US" dirty="0"/>
              <a:t>Invented by NASA</a:t>
            </a:r>
          </a:p>
          <a:p>
            <a:pPr lvl="1">
              <a:lnSpc>
                <a:spcPct val="150000"/>
              </a:lnSpc>
            </a:pPr>
            <a:r>
              <a:rPr lang="en-US" dirty="0"/>
              <a:t>Faster process</a:t>
            </a:r>
          </a:p>
          <a:p>
            <a:pPr lvl="1">
              <a:lnSpc>
                <a:spcPct val="150000"/>
              </a:lnSpc>
            </a:pPr>
            <a:r>
              <a:rPr lang="en-US" dirty="0"/>
              <a:t>Non-chemical based finish technology</a:t>
            </a:r>
          </a:p>
          <a:p>
            <a:pPr lvl="1">
              <a:lnSpc>
                <a:spcPct val="150000"/>
              </a:lnSpc>
            </a:pPr>
            <a:r>
              <a:rPr lang="en-US" dirty="0"/>
              <a:t>A sealed, highly durable deco finish</a:t>
            </a:r>
          </a:p>
          <a:p>
            <a:pPr lvl="1">
              <a:lnSpc>
                <a:spcPct val="150000"/>
              </a:lnSpc>
            </a:pPr>
            <a:r>
              <a:rPr lang="en-US" dirty="0"/>
              <a:t>Requires less labor</a:t>
            </a:r>
          </a:p>
          <a:p>
            <a:pPr lvl="1">
              <a:lnSpc>
                <a:spcPct val="150000"/>
              </a:lnSpc>
            </a:pPr>
            <a:r>
              <a:rPr lang="en-US" dirty="0"/>
              <a:t>Eliminated water usage</a:t>
            </a:r>
          </a:p>
          <a:p>
            <a:pPr lvl="1">
              <a:lnSpc>
                <a:spcPct val="150000"/>
              </a:lnSpc>
            </a:pPr>
            <a:r>
              <a:rPr lang="en-US" dirty="0"/>
              <a:t>Consistent end result</a:t>
            </a:r>
          </a:p>
        </p:txBody>
      </p:sp>
    </p:spTree>
    <p:extLst>
      <p:ext uri="{BB962C8B-B14F-4D97-AF65-F5344CB8AC3E}">
        <p14:creationId xmlns:p14="http://schemas.microsoft.com/office/powerpoint/2010/main" val="1327367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1C6D-A05C-9D4E-994C-F2B47600EA30}"/>
              </a:ext>
            </a:extLst>
          </p:cNvPr>
          <p:cNvSpPr>
            <a:spLocks noGrp="1"/>
          </p:cNvSpPr>
          <p:nvPr>
            <p:ph type="title"/>
          </p:nvPr>
        </p:nvSpPr>
        <p:spPr>
          <a:xfrm>
            <a:off x="316870" y="261873"/>
            <a:ext cx="11525061" cy="893307"/>
          </a:xfrm>
        </p:spPr>
        <p:txBody>
          <a:bodyPr/>
          <a:lstStyle/>
          <a:p>
            <a:r>
              <a:rPr lang="en-US" dirty="0"/>
              <a:t>How Does the PVD Process Work</a:t>
            </a:r>
          </a:p>
        </p:txBody>
      </p:sp>
      <p:pic>
        <p:nvPicPr>
          <p:cNvPr id="3" name="Picture 2" descr="http://www.bathyswatch.com/Quickstart/ImageLib/PVDchamber.jpg">
            <a:extLst>
              <a:ext uri="{FF2B5EF4-FFF2-40B4-BE49-F238E27FC236}">
                <a16:creationId xmlns:a16="http://schemas.microsoft.com/office/drawing/2014/main" id="{11F21B77-8278-4AEC-BCDE-F238CEE8E4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6892" y="956979"/>
            <a:ext cx="7584556" cy="505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5BFA718-F824-4E00-9132-81474C17F1A9}"/>
              </a:ext>
            </a:extLst>
          </p:cNvPr>
          <p:cNvSpPr txBox="1"/>
          <p:nvPr/>
        </p:nvSpPr>
        <p:spPr>
          <a:xfrm>
            <a:off x="2670606" y="6364011"/>
            <a:ext cx="5225143" cy="400110"/>
          </a:xfrm>
          <a:prstGeom prst="rect">
            <a:avLst/>
          </a:prstGeom>
          <a:noFill/>
        </p:spPr>
        <p:txBody>
          <a:bodyPr wrap="square" rtlCol="0">
            <a:spAutoFit/>
          </a:bodyPr>
          <a:lstStyle/>
          <a:p>
            <a:r>
              <a:rPr lang="en-US" sz="1000" dirty="0"/>
              <a:t>Source: AZO Materials </a:t>
            </a:r>
          </a:p>
          <a:p>
            <a:r>
              <a:rPr lang="en-US" sz="1000" dirty="0">
                <a:hlinkClick r:id="rId4"/>
              </a:rPr>
              <a:t>http://www.azom.com/article.aspx?ArticleID=1558</a:t>
            </a:r>
            <a:r>
              <a:rPr lang="en-US" sz="1000" dirty="0"/>
              <a:t> </a:t>
            </a:r>
          </a:p>
        </p:txBody>
      </p:sp>
      <p:sp>
        <p:nvSpPr>
          <p:cNvPr id="17" name="TextBox 16">
            <a:extLst>
              <a:ext uri="{FF2B5EF4-FFF2-40B4-BE49-F238E27FC236}">
                <a16:creationId xmlns:a16="http://schemas.microsoft.com/office/drawing/2014/main" id="{4DB11A85-667B-4789-BB72-889732C5EAB2}"/>
              </a:ext>
            </a:extLst>
          </p:cNvPr>
          <p:cNvSpPr txBox="1"/>
          <p:nvPr/>
        </p:nvSpPr>
        <p:spPr>
          <a:xfrm>
            <a:off x="8942337" y="5640736"/>
            <a:ext cx="1469116"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PVD Processing Chamber</a:t>
            </a:r>
          </a:p>
        </p:txBody>
      </p:sp>
      <p:sp>
        <p:nvSpPr>
          <p:cNvPr id="6" name="TextBox 5">
            <a:extLst>
              <a:ext uri="{FF2B5EF4-FFF2-40B4-BE49-F238E27FC236}">
                <a16:creationId xmlns:a16="http://schemas.microsoft.com/office/drawing/2014/main" id="{4C67EB9E-F78B-4B84-BB0C-0E57AA9AEDF8}"/>
              </a:ext>
            </a:extLst>
          </p:cNvPr>
          <p:cNvSpPr txBox="1"/>
          <p:nvPr/>
        </p:nvSpPr>
        <p:spPr>
          <a:xfrm>
            <a:off x="362078" y="1656967"/>
            <a:ext cx="2485450" cy="3108543"/>
          </a:xfrm>
          <a:prstGeom prst="rect">
            <a:avLst/>
          </a:prstGeom>
          <a:noFill/>
        </p:spPr>
        <p:txBody>
          <a:bodyPr wrap="square" rtlCol="0">
            <a:spAutoFit/>
          </a:bodyPr>
          <a:lstStyle/>
          <a:p>
            <a:pPr marL="342900" indent="-342900" algn="l">
              <a:buFont typeface="+mj-lt"/>
              <a:buAutoNum type="arabicPeriod"/>
            </a:pPr>
            <a:r>
              <a:rPr lang="en-US" sz="2800" dirty="0">
                <a:solidFill>
                  <a:schemeClr val="tx2">
                    <a:lumMod val="75000"/>
                  </a:schemeClr>
                </a:solidFill>
                <a:latin typeface="Arial" panose="020B0604020202020204" pitchFamily="34" charset="0"/>
                <a:cs typeface="Arial" panose="020B0604020202020204" pitchFamily="34" charset="0"/>
              </a:rPr>
              <a:t>Evaporation</a:t>
            </a:r>
          </a:p>
          <a:p>
            <a:pPr marL="342900" indent="-342900" algn="l">
              <a:buFont typeface="+mj-lt"/>
              <a:buAutoNum type="arabicPeriod"/>
            </a:pPr>
            <a:endParaRPr lang="en-US" sz="2800" dirty="0">
              <a:solidFill>
                <a:schemeClr val="tx2">
                  <a:lumMod val="75000"/>
                </a:schemeClr>
              </a:solidFill>
              <a:latin typeface="Arial" panose="020B0604020202020204" pitchFamily="34" charset="0"/>
              <a:cs typeface="Arial" panose="020B0604020202020204" pitchFamily="34" charset="0"/>
            </a:endParaRPr>
          </a:p>
          <a:p>
            <a:pPr marL="342900" indent="-342900" algn="l">
              <a:buFont typeface="+mj-lt"/>
              <a:buAutoNum type="arabicPeriod"/>
            </a:pPr>
            <a:r>
              <a:rPr lang="en-US" sz="2800" dirty="0">
                <a:solidFill>
                  <a:schemeClr val="tx2">
                    <a:lumMod val="75000"/>
                  </a:schemeClr>
                </a:solidFill>
                <a:latin typeface="Arial" panose="020B0604020202020204" pitchFamily="34" charset="0"/>
                <a:cs typeface="Arial" panose="020B0604020202020204" pitchFamily="34" charset="0"/>
              </a:rPr>
              <a:t>Transport</a:t>
            </a:r>
          </a:p>
          <a:p>
            <a:pPr marL="342900" indent="-342900" algn="l">
              <a:buFont typeface="+mj-lt"/>
              <a:buAutoNum type="arabicPeriod"/>
            </a:pPr>
            <a:endParaRPr lang="en-US" sz="2800" dirty="0">
              <a:solidFill>
                <a:schemeClr val="tx2">
                  <a:lumMod val="75000"/>
                </a:schemeClr>
              </a:solidFill>
              <a:latin typeface="Arial" panose="020B0604020202020204" pitchFamily="34" charset="0"/>
              <a:cs typeface="Arial" panose="020B0604020202020204" pitchFamily="34" charset="0"/>
            </a:endParaRPr>
          </a:p>
          <a:p>
            <a:pPr marL="342900" indent="-342900" algn="l">
              <a:buFont typeface="+mj-lt"/>
              <a:buAutoNum type="arabicPeriod"/>
            </a:pPr>
            <a:r>
              <a:rPr lang="en-US" sz="2800" dirty="0">
                <a:solidFill>
                  <a:schemeClr val="tx2">
                    <a:lumMod val="75000"/>
                  </a:schemeClr>
                </a:solidFill>
                <a:latin typeface="Arial" panose="020B0604020202020204" pitchFamily="34" charset="0"/>
                <a:cs typeface="Arial" panose="020B0604020202020204" pitchFamily="34" charset="0"/>
              </a:rPr>
              <a:t>Reaction</a:t>
            </a:r>
          </a:p>
          <a:p>
            <a:pPr marL="342900" indent="-342900" algn="l">
              <a:buFont typeface="+mj-lt"/>
              <a:buAutoNum type="arabicPeriod"/>
            </a:pPr>
            <a:endParaRPr lang="en-US" sz="2800" dirty="0">
              <a:solidFill>
                <a:schemeClr val="tx2">
                  <a:lumMod val="75000"/>
                </a:schemeClr>
              </a:solidFill>
              <a:latin typeface="Arial" panose="020B0604020202020204" pitchFamily="34" charset="0"/>
              <a:cs typeface="Arial" panose="020B0604020202020204" pitchFamily="34" charset="0"/>
            </a:endParaRPr>
          </a:p>
          <a:p>
            <a:pPr marL="342900" indent="-342900" algn="l">
              <a:buFont typeface="+mj-lt"/>
              <a:buAutoNum type="arabicPeriod"/>
            </a:pPr>
            <a:r>
              <a:rPr lang="en-US" sz="2800" dirty="0">
                <a:solidFill>
                  <a:schemeClr val="tx2">
                    <a:lumMod val="75000"/>
                  </a:schemeClr>
                </a:solidFill>
                <a:latin typeface="Arial" panose="020B0604020202020204" pitchFamily="34" charset="0"/>
                <a:cs typeface="Arial" panose="020B0604020202020204" pitchFamily="34" charset="0"/>
              </a:rPr>
              <a:t>Deposition</a:t>
            </a:r>
            <a:endParaRPr lang="en-US" sz="20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74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CD9B-012A-41EA-A060-6F5B8788156C}"/>
              </a:ext>
            </a:extLst>
          </p:cNvPr>
          <p:cNvSpPr>
            <a:spLocks noGrp="1"/>
          </p:cNvSpPr>
          <p:nvPr>
            <p:ph type="title"/>
          </p:nvPr>
        </p:nvSpPr>
        <p:spPr/>
        <p:txBody>
          <a:bodyPr/>
          <a:lstStyle/>
          <a:p>
            <a:r>
              <a:rPr lang="en-US"/>
              <a:t>Examples of PVD Finishes</a:t>
            </a:r>
            <a:endParaRPr lang="en-US" dirty="0"/>
          </a:p>
        </p:txBody>
      </p:sp>
      <p:pic>
        <p:nvPicPr>
          <p:cNvPr id="4" name="Picture 5">
            <a:extLst>
              <a:ext uri="{FF2B5EF4-FFF2-40B4-BE49-F238E27FC236}">
                <a16:creationId xmlns:a16="http://schemas.microsoft.com/office/drawing/2014/main" id="{CB57F26E-8FD4-471C-8FEE-8D6F211BD334}"/>
              </a:ext>
            </a:extLst>
          </p:cNvPr>
          <p:cNvPicPr>
            <a:picLocks noChangeAspect="1" noChangeArrowheads="1"/>
          </p:cNvPicPr>
          <p:nvPr/>
        </p:nvPicPr>
        <p:blipFill>
          <a:blip r:embed="rId2"/>
          <a:srcRect/>
          <a:stretch>
            <a:fillRect/>
          </a:stretch>
        </p:blipFill>
        <p:spPr>
          <a:xfrm>
            <a:off x="247049" y="2229855"/>
            <a:ext cx="2728913" cy="2378075"/>
          </a:xfrm>
          <a:prstGeom prst="rect">
            <a:avLst/>
          </a:prstGeom>
          <a:ln cap="flat">
            <a:solidFill>
              <a:schemeClr val="accent1"/>
            </a:solidFill>
          </a:ln>
          <a:effectLst>
            <a:prstShdw prst="shdw17" dist="17961" dir="2700000">
              <a:schemeClr val="accent1">
                <a:gamma/>
                <a:shade val="60000"/>
                <a:invGamma/>
                <a:alpha val="74998"/>
              </a:schemeClr>
            </a:prstShdw>
          </a:effectLst>
        </p:spPr>
      </p:pic>
      <p:pic>
        <p:nvPicPr>
          <p:cNvPr id="5" name="Picture 6">
            <a:extLst>
              <a:ext uri="{FF2B5EF4-FFF2-40B4-BE49-F238E27FC236}">
                <a16:creationId xmlns:a16="http://schemas.microsoft.com/office/drawing/2014/main" id="{8BBB934F-7081-4E81-BF7D-8896F87989D0}"/>
              </a:ext>
            </a:extLst>
          </p:cNvPr>
          <p:cNvPicPr>
            <a:picLocks noChangeAspect="1" noChangeArrowheads="1"/>
          </p:cNvPicPr>
          <p:nvPr/>
        </p:nvPicPr>
        <p:blipFill>
          <a:blip r:embed="rId3"/>
          <a:srcRect/>
          <a:stretch>
            <a:fillRect/>
          </a:stretch>
        </p:blipFill>
        <p:spPr bwMode="auto">
          <a:xfrm>
            <a:off x="3234087" y="2229855"/>
            <a:ext cx="2728913" cy="2378075"/>
          </a:xfrm>
          <a:prstGeom prst="rect">
            <a:avLst/>
          </a:prstGeom>
          <a:noFill/>
          <a:ln w="9525" cap="flat" cmpd="sng">
            <a:solidFill>
              <a:schemeClr val="accent1"/>
            </a:solidFill>
            <a:prstDash val="solid"/>
            <a:miter lim="800000"/>
            <a:headEnd/>
            <a:tailEnd/>
          </a:ln>
          <a:effectLst>
            <a:prstShdw prst="shdw17" dist="17961" dir="2700000">
              <a:schemeClr val="accent1">
                <a:gamma/>
                <a:shade val="60000"/>
                <a:invGamma/>
                <a:alpha val="74998"/>
              </a:schemeClr>
            </a:prstShdw>
          </a:effectLst>
        </p:spPr>
      </p:pic>
      <p:pic>
        <p:nvPicPr>
          <p:cNvPr id="6" name="Picture 7">
            <a:extLst>
              <a:ext uri="{FF2B5EF4-FFF2-40B4-BE49-F238E27FC236}">
                <a16:creationId xmlns:a16="http://schemas.microsoft.com/office/drawing/2014/main" id="{5AAD564B-C5F5-4183-A6FA-6ED677067351}"/>
              </a:ext>
            </a:extLst>
          </p:cNvPr>
          <p:cNvPicPr>
            <a:picLocks noChangeAspect="1" noChangeArrowheads="1"/>
          </p:cNvPicPr>
          <p:nvPr/>
        </p:nvPicPr>
        <p:blipFill>
          <a:blip r:embed="rId4"/>
          <a:srcRect/>
          <a:stretch>
            <a:fillRect/>
          </a:stretch>
        </p:blipFill>
        <p:spPr bwMode="auto">
          <a:xfrm>
            <a:off x="6221125" y="2229855"/>
            <a:ext cx="2728913" cy="2378075"/>
          </a:xfrm>
          <a:prstGeom prst="rect">
            <a:avLst/>
          </a:prstGeom>
          <a:noFill/>
          <a:ln w="9525" cap="flat" cmpd="sng">
            <a:solidFill>
              <a:schemeClr val="accent1"/>
            </a:solidFill>
            <a:prstDash val="solid"/>
            <a:miter lim="800000"/>
            <a:headEnd/>
            <a:tailEnd/>
          </a:ln>
          <a:effectLst>
            <a:prstShdw prst="shdw17" dist="17961" dir="2700000">
              <a:schemeClr val="accent1">
                <a:gamma/>
                <a:shade val="60000"/>
                <a:invGamma/>
                <a:alpha val="74998"/>
              </a:schemeClr>
            </a:prstShdw>
          </a:effectLst>
        </p:spPr>
      </p:pic>
      <p:pic>
        <p:nvPicPr>
          <p:cNvPr id="7" name="Picture 8">
            <a:extLst>
              <a:ext uri="{FF2B5EF4-FFF2-40B4-BE49-F238E27FC236}">
                <a16:creationId xmlns:a16="http://schemas.microsoft.com/office/drawing/2014/main" id="{E08B1D25-6042-4045-9B75-1944B47A3020}"/>
              </a:ext>
            </a:extLst>
          </p:cNvPr>
          <p:cNvPicPr>
            <a:picLocks noChangeAspect="1" noChangeArrowheads="1"/>
          </p:cNvPicPr>
          <p:nvPr/>
        </p:nvPicPr>
        <p:blipFill>
          <a:blip r:embed="rId5"/>
          <a:srcRect/>
          <a:stretch>
            <a:fillRect/>
          </a:stretch>
        </p:blipFill>
        <p:spPr bwMode="auto">
          <a:xfrm>
            <a:off x="9208163" y="2229855"/>
            <a:ext cx="2728912" cy="2378075"/>
          </a:xfrm>
          <a:prstGeom prst="rect">
            <a:avLst/>
          </a:prstGeom>
          <a:noFill/>
          <a:ln w="9525" cap="flat" cmpd="sng">
            <a:solidFill>
              <a:schemeClr val="accent1"/>
            </a:solidFill>
            <a:prstDash val="solid"/>
            <a:miter lim="800000"/>
            <a:headEnd/>
            <a:tailEnd/>
          </a:ln>
          <a:effectLst>
            <a:prstShdw prst="shdw17" dist="17961" dir="2700000">
              <a:schemeClr val="accent1">
                <a:gamma/>
                <a:shade val="60000"/>
                <a:invGamma/>
                <a:alpha val="74998"/>
              </a:schemeClr>
            </a:prstShdw>
          </a:effectLst>
        </p:spPr>
      </p:pic>
    </p:spTree>
    <p:extLst>
      <p:ext uri="{BB962C8B-B14F-4D97-AF65-F5344CB8AC3E}">
        <p14:creationId xmlns:p14="http://schemas.microsoft.com/office/powerpoint/2010/main" val="1943378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50EF-CDD0-41AA-88A3-B5ADF805B08C}"/>
              </a:ext>
            </a:extLst>
          </p:cNvPr>
          <p:cNvSpPr>
            <a:spLocks noGrp="1"/>
          </p:cNvSpPr>
          <p:nvPr>
            <p:ph type="title"/>
          </p:nvPr>
        </p:nvSpPr>
        <p:spPr/>
        <p:txBody>
          <a:bodyPr/>
          <a:lstStyle/>
          <a:p>
            <a:r>
              <a:rPr lang="en-US" dirty="0"/>
              <a:t>Alternate Deco Finishes</a:t>
            </a:r>
          </a:p>
        </p:txBody>
      </p:sp>
      <p:sp>
        <p:nvSpPr>
          <p:cNvPr id="3" name="Content Placeholder 2">
            <a:extLst>
              <a:ext uri="{FF2B5EF4-FFF2-40B4-BE49-F238E27FC236}">
                <a16:creationId xmlns:a16="http://schemas.microsoft.com/office/drawing/2014/main" id="{2148A121-5ADA-4E27-9E0A-CCD5B85A6D63}"/>
              </a:ext>
            </a:extLst>
          </p:cNvPr>
          <p:cNvSpPr>
            <a:spLocks noGrp="1"/>
          </p:cNvSpPr>
          <p:nvPr>
            <p:ph idx="1"/>
          </p:nvPr>
        </p:nvSpPr>
        <p:spPr>
          <a:xfrm>
            <a:off x="350068" y="998472"/>
            <a:ext cx="11525061" cy="5247781"/>
          </a:xfrm>
        </p:spPr>
        <p:txBody>
          <a:bodyPr/>
          <a:lstStyle/>
          <a:p>
            <a:pPr>
              <a:lnSpc>
                <a:spcPct val="150000"/>
              </a:lnSpc>
            </a:pPr>
            <a:r>
              <a:rPr lang="en-US" dirty="0"/>
              <a:t>Powder coating </a:t>
            </a:r>
          </a:p>
          <a:p>
            <a:pPr>
              <a:lnSpc>
                <a:spcPct val="150000"/>
              </a:lnSpc>
            </a:pPr>
            <a:r>
              <a:rPr lang="en-US" dirty="0"/>
              <a:t>Applicable on both plastic and metal </a:t>
            </a:r>
          </a:p>
          <a:p>
            <a:pPr>
              <a:lnSpc>
                <a:spcPct val="150000"/>
              </a:lnSpc>
            </a:pPr>
            <a:r>
              <a:rPr lang="en-US" dirty="0"/>
              <a:t>Infrared used to cure finish</a:t>
            </a:r>
          </a:p>
          <a:p>
            <a:pPr>
              <a:lnSpc>
                <a:spcPct val="150000"/>
              </a:lnSpc>
            </a:pPr>
            <a:r>
              <a:rPr lang="en-US" dirty="0"/>
              <a:t>Provides seal over metal</a:t>
            </a:r>
          </a:p>
          <a:p>
            <a:pPr>
              <a:lnSpc>
                <a:spcPct val="150000"/>
              </a:lnSpc>
            </a:pPr>
            <a:r>
              <a:rPr lang="en-US" dirty="0"/>
              <a:t>Durability</a:t>
            </a:r>
          </a:p>
          <a:p>
            <a:pPr>
              <a:lnSpc>
                <a:spcPct val="150000"/>
              </a:lnSpc>
            </a:pPr>
            <a:r>
              <a:rPr lang="en-US" dirty="0"/>
              <a:t>Consistent color</a:t>
            </a:r>
          </a:p>
          <a:p>
            <a:pPr>
              <a:lnSpc>
                <a:spcPct val="150000"/>
              </a:lnSpc>
            </a:pPr>
            <a:r>
              <a:rPr lang="en-US" dirty="0"/>
              <a:t>Colors can be mixed to achieve look of living finishes </a:t>
            </a:r>
          </a:p>
          <a:p>
            <a:pPr>
              <a:lnSpc>
                <a:spcPct val="150000"/>
              </a:lnSpc>
            </a:pPr>
            <a:r>
              <a:rPr lang="en-US" dirty="0"/>
              <a:t>Non-living finish unlike other hand applied methods</a:t>
            </a:r>
          </a:p>
        </p:txBody>
      </p:sp>
    </p:spTree>
    <p:extLst>
      <p:ext uri="{BB962C8B-B14F-4D97-AF65-F5344CB8AC3E}">
        <p14:creationId xmlns:p14="http://schemas.microsoft.com/office/powerpoint/2010/main" val="108601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6572-0D6B-4ABE-B659-4F87533D879C}"/>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82361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References Cited</a:t>
            </a:r>
          </a:p>
        </p:txBody>
      </p:sp>
      <p:sp>
        <p:nvSpPr>
          <p:cNvPr id="5" name="Content Placeholder 4"/>
          <p:cNvSpPr>
            <a:spLocks noGrp="1"/>
          </p:cNvSpPr>
          <p:nvPr>
            <p:ph idx="1"/>
          </p:nvPr>
        </p:nvSpPr>
        <p:spPr/>
        <p:txBody>
          <a:bodyPr/>
          <a:lstStyle/>
          <a:p>
            <a:pPr>
              <a:defRPr/>
            </a:pPr>
            <a:r>
              <a:rPr lang="en-US" sz="1800" dirty="0">
                <a:solidFill>
                  <a:schemeClr val="tx1"/>
                </a:solidFill>
              </a:rPr>
              <a:t>Kilbane, Timothy. “Water works.” Kitchen and Bath Design: Nov. 2009.</a:t>
            </a:r>
          </a:p>
          <a:p>
            <a:pPr>
              <a:defRPr/>
            </a:pPr>
            <a:r>
              <a:rPr lang="en-US" sz="1800" dirty="0">
                <a:solidFill>
                  <a:schemeClr val="tx1"/>
                </a:solidFill>
              </a:rPr>
              <a:t>Martin, Shawn. “Do’s and Don’ts of Super Low-Flow Showerheads”. Building Design and Construction: August 2008.</a:t>
            </a:r>
          </a:p>
          <a:p>
            <a:pPr>
              <a:defRPr/>
            </a:pPr>
            <a:r>
              <a:rPr lang="en-US" sz="1800" dirty="0">
                <a:solidFill>
                  <a:schemeClr val="tx1"/>
                </a:solidFill>
              </a:rPr>
              <a:t> USGBC. </a:t>
            </a:r>
            <a:r>
              <a:rPr lang="en-US" sz="1800" dirty="0">
                <a:solidFill>
                  <a:schemeClr val="tx1">
                    <a:lumMod val="50000"/>
                    <a:lumOff val="50000"/>
                  </a:schemeClr>
                </a:solidFill>
                <a:hlinkClick r:id="rId2"/>
              </a:rPr>
              <a:t>www.usgbc.org</a:t>
            </a:r>
            <a:endParaRPr lang="en-US" sz="1800" dirty="0">
              <a:solidFill>
                <a:schemeClr val="tx1">
                  <a:lumMod val="50000"/>
                  <a:lumOff val="50000"/>
                </a:schemeClr>
              </a:solidFill>
            </a:endParaRPr>
          </a:p>
          <a:p>
            <a:pPr lvl="1">
              <a:defRPr/>
            </a:pPr>
            <a:r>
              <a:rPr lang="en-US" sz="1400" dirty="0">
                <a:solidFill>
                  <a:schemeClr val="tx1">
                    <a:lumMod val="50000"/>
                    <a:lumOff val="50000"/>
                  </a:schemeClr>
                </a:solidFill>
              </a:rPr>
              <a:t>"</a:t>
            </a:r>
            <a:r>
              <a:rPr lang="en-US" sz="1400" dirty="0">
                <a:solidFill>
                  <a:schemeClr val="tx1"/>
                </a:solidFill>
              </a:rPr>
              <a:t>USGBC' and related logo is a trademark owned by the U.S. Green Building Council.“</a:t>
            </a:r>
          </a:p>
          <a:p>
            <a:pPr>
              <a:defRPr/>
            </a:pPr>
            <a:r>
              <a:rPr lang="en-US" sz="1800" dirty="0" err="1">
                <a:solidFill>
                  <a:schemeClr val="tx1"/>
                </a:solidFill>
              </a:rPr>
              <a:t>Golla</a:t>
            </a:r>
            <a:r>
              <a:rPr lang="en-US" sz="1800" dirty="0">
                <a:solidFill>
                  <a:schemeClr val="tx1"/>
                </a:solidFill>
              </a:rPr>
              <a:t>, Gary. SERA Architects. “LEED Hospitality Properties: Techniques and Costs”. </a:t>
            </a:r>
          </a:p>
          <a:p>
            <a:pPr>
              <a:defRPr/>
            </a:pPr>
            <a:r>
              <a:rPr lang="en-US" sz="1800" dirty="0">
                <a:solidFill>
                  <a:schemeClr val="tx1"/>
                </a:solidFill>
              </a:rPr>
              <a:t> Lapointe, Melanie. Swinerton Builders. “Orchard Garden Hotel”: July 2006</a:t>
            </a:r>
          </a:p>
          <a:p>
            <a:pPr marL="57150" lvl="3" indent="-285750">
              <a:buFont typeface="Arial" panose="020B0604020202020204" pitchFamily="34" charset="0"/>
              <a:buChar char="•"/>
              <a:defRPr/>
            </a:pPr>
            <a:r>
              <a:rPr lang="en-US" sz="1800" dirty="0">
                <a:solidFill>
                  <a:schemeClr val="tx1"/>
                </a:solidFill>
              </a:rPr>
              <a:t>Aqua Pro Solutions</a:t>
            </a:r>
            <a:r>
              <a:rPr lang="en-US" sz="1800" dirty="0"/>
              <a:t>. </a:t>
            </a:r>
            <a:r>
              <a:rPr lang="en-US" dirty="0"/>
              <a:t>&lt;</a:t>
            </a:r>
            <a:r>
              <a:rPr lang="en-US" dirty="0">
                <a:hlinkClick r:id="rId3"/>
              </a:rPr>
              <a:t>www.aquaprosolutions.com</a:t>
            </a:r>
            <a:r>
              <a:rPr lang="en-US" dirty="0"/>
              <a:t>&gt;</a:t>
            </a:r>
          </a:p>
          <a:p>
            <a:pPr marL="0" indent="0">
              <a:spcBef>
                <a:spcPts val="0"/>
              </a:spcBef>
              <a:buNone/>
              <a:defRPr/>
            </a:pPr>
            <a:endParaRPr lang="en-US" sz="1200" dirty="0">
              <a:solidFill>
                <a:schemeClr val="bg1"/>
              </a:solidFill>
            </a:endParaRPr>
          </a:p>
        </p:txBody>
      </p:sp>
    </p:spTree>
    <p:extLst>
      <p:ext uri="{BB962C8B-B14F-4D97-AF65-F5344CB8AC3E}">
        <p14:creationId xmlns:p14="http://schemas.microsoft.com/office/powerpoint/2010/main" val="3805682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D7F991-58B4-154A-9B45-C4D62B554DE6}"/>
              </a:ext>
            </a:extLst>
          </p:cNvPr>
          <p:cNvSpPr/>
          <p:nvPr/>
        </p:nvSpPr>
        <p:spPr>
          <a:xfrm>
            <a:off x="0" y="-20319"/>
            <a:ext cx="12192000" cy="8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FF85DD-4C34-DF45-85F7-0FD67F468399}"/>
              </a:ext>
            </a:extLst>
          </p:cNvPr>
          <p:cNvSpPr txBox="1">
            <a:spLocks/>
          </p:cNvSpPr>
          <p:nvPr/>
        </p:nvSpPr>
        <p:spPr>
          <a:xfrm>
            <a:off x="389906" y="3163885"/>
            <a:ext cx="10376233" cy="928021"/>
          </a:xfrm>
          <a:prstGeom prst="rect">
            <a:avLst/>
          </a:prstGeom>
        </p:spPr>
        <p:txBody>
          <a:bodyPr/>
          <a:lstStyle>
            <a:lvl1pPr marL="0" indent="0" algn="l" defTabSz="914400" rtl="0" eaLnBrk="1" latinLnBrk="0" hangingPunct="1">
              <a:lnSpc>
                <a:spcPct val="90000"/>
              </a:lnSpc>
              <a:spcBef>
                <a:spcPct val="0"/>
              </a:spcBef>
              <a:buClr>
                <a:schemeClr val="accent3"/>
              </a:buClr>
              <a:buFont typeface="Arial" panose="020B0604020202020204" pitchFamily="34" charset="0"/>
              <a:buNone/>
              <a:defRPr sz="3600" kern="1200">
                <a:solidFill>
                  <a:schemeClr val="tx2"/>
                </a:solidFill>
                <a:latin typeface="Arial" panose="020B0604020202020204" pitchFamily="34" charset="0"/>
                <a:ea typeface="+mj-ea"/>
                <a:cs typeface="Arial" panose="020B0604020202020204" pitchFamily="34" charset="0"/>
              </a:defRPr>
            </a:lvl1pPr>
          </a:lstStyle>
          <a:p>
            <a:r>
              <a:rPr lang="en-US" sz="5400" dirty="0">
                <a:solidFill>
                  <a:schemeClr val="bg1"/>
                </a:solidFill>
              </a:rPr>
              <a:t>Thank You</a:t>
            </a:r>
          </a:p>
        </p:txBody>
      </p:sp>
    </p:spTree>
    <p:extLst>
      <p:ext uri="{BB962C8B-B14F-4D97-AF65-F5344CB8AC3E}">
        <p14:creationId xmlns:p14="http://schemas.microsoft.com/office/powerpoint/2010/main" val="336206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1C6D-A05C-9D4E-994C-F2B47600EA30}"/>
              </a:ext>
            </a:extLst>
          </p:cNvPr>
          <p:cNvSpPr>
            <a:spLocks noGrp="1"/>
          </p:cNvSpPr>
          <p:nvPr>
            <p:ph type="title"/>
          </p:nvPr>
        </p:nvSpPr>
        <p:spPr/>
        <p:txBody>
          <a:bodyPr/>
          <a:lstStyle/>
          <a:p>
            <a:r>
              <a:rPr lang="en-US" dirty="0"/>
              <a:t>History of Pressure Balancing Valves</a:t>
            </a:r>
          </a:p>
        </p:txBody>
      </p:sp>
      <p:sp>
        <p:nvSpPr>
          <p:cNvPr id="6" name="Content Placeholder 4">
            <a:extLst>
              <a:ext uri="{FF2B5EF4-FFF2-40B4-BE49-F238E27FC236}">
                <a16:creationId xmlns:a16="http://schemas.microsoft.com/office/drawing/2014/main" id="{0BF8AE64-B593-48DB-990E-285408B2BA71}"/>
              </a:ext>
            </a:extLst>
          </p:cNvPr>
          <p:cNvSpPr txBox="1">
            <a:spLocks/>
          </p:cNvSpPr>
          <p:nvPr/>
        </p:nvSpPr>
        <p:spPr>
          <a:xfrm>
            <a:off x="316871" y="1372807"/>
            <a:ext cx="11525061" cy="4804156"/>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Problem</a:t>
            </a:r>
          </a:p>
          <a:p>
            <a:pPr lvl="1"/>
            <a:r>
              <a:rPr lang="en-US" dirty="0"/>
              <a:t>Unsafe shower conditions</a:t>
            </a:r>
          </a:p>
          <a:p>
            <a:pPr lvl="2"/>
            <a:r>
              <a:rPr lang="en-US" dirty="0"/>
              <a:t>Drastic water temperature fluctuations</a:t>
            </a:r>
          </a:p>
          <a:p>
            <a:pPr lvl="3"/>
            <a:r>
              <a:rPr lang="en-US" dirty="0"/>
              <a:t>Causes: Fluctuations in water pressure</a:t>
            </a:r>
          </a:p>
          <a:p>
            <a:pPr lvl="4"/>
            <a:r>
              <a:rPr lang="en-US" dirty="0"/>
              <a:t>Toilets </a:t>
            </a:r>
          </a:p>
          <a:p>
            <a:pPr lvl="4"/>
            <a:r>
              <a:rPr lang="en-US" dirty="0"/>
              <a:t>Dishwashers</a:t>
            </a:r>
          </a:p>
          <a:p>
            <a:pPr lvl="4"/>
            <a:r>
              <a:rPr lang="en-US" dirty="0"/>
              <a:t>Sinks</a:t>
            </a:r>
          </a:p>
          <a:p>
            <a:r>
              <a:rPr lang="en-US" dirty="0"/>
              <a:t>Solution</a:t>
            </a:r>
          </a:p>
          <a:p>
            <a:pPr lvl="1"/>
            <a:r>
              <a:rPr lang="en-US" dirty="0"/>
              <a:t>Design valve which will address pressure fluctuations</a:t>
            </a:r>
          </a:p>
          <a:p>
            <a:pPr lvl="1"/>
            <a:r>
              <a:rPr lang="en-US" dirty="0"/>
              <a:t>Keep temperature constant</a:t>
            </a:r>
          </a:p>
        </p:txBody>
      </p:sp>
    </p:spTree>
    <p:extLst>
      <p:ext uri="{BB962C8B-B14F-4D97-AF65-F5344CB8AC3E}">
        <p14:creationId xmlns:p14="http://schemas.microsoft.com/office/powerpoint/2010/main" val="330373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1C6D-A05C-9D4E-994C-F2B47600EA30}"/>
              </a:ext>
            </a:extLst>
          </p:cNvPr>
          <p:cNvSpPr>
            <a:spLocks noGrp="1"/>
          </p:cNvSpPr>
          <p:nvPr>
            <p:ph type="title"/>
          </p:nvPr>
        </p:nvSpPr>
        <p:spPr/>
        <p:txBody>
          <a:bodyPr/>
          <a:lstStyle/>
          <a:p>
            <a:r>
              <a:rPr lang="en-US" dirty="0"/>
              <a:t>History of Pressure Balancing Valves</a:t>
            </a:r>
          </a:p>
        </p:txBody>
      </p:sp>
      <p:sp>
        <p:nvSpPr>
          <p:cNvPr id="6" name="Content Placeholder 4">
            <a:extLst>
              <a:ext uri="{FF2B5EF4-FFF2-40B4-BE49-F238E27FC236}">
                <a16:creationId xmlns:a16="http://schemas.microsoft.com/office/drawing/2014/main" id="{0BF8AE64-B593-48DB-990E-285408B2BA71}"/>
              </a:ext>
            </a:extLst>
          </p:cNvPr>
          <p:cNvSpPr txBox="1">
            <a:spLocks/>
          </p:cNvSpPr>
          <p:nvPr/>
        </p:nvSpPr>
        <p:spPr>
          <a:xfrm>
            <a:off x="316871" y="1372807"/>
            <a:ext cx="11525061" cy="4973564"/>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Pressure Balancing Shower Valve</a:t>
            </a:r>
          </a:p>
          <a:p>
            <a:pPr lvl="1">
              <a:lnSpc>
                <a:spcPct val="150000"/>
              </a:lnSpc>
            </a:pPr>
            <a:r>
              <a:rPr lang="en-US" dirty="0"/>
              <a:t>Designed in 1939 by Paul C. Symmons</a:t>
            </a:r>
          </a:p>
          <a:p>
            <a:pPr lvl="1">
              <a:lnSpc>
                <a:spcPct val="150000"/>
              </a:lnSpc>
            </a:pPr>
            <a:r>
              <a:rPr lang="en-US" altLang="en-US" dirty="0"/>
              <a:t>Valve provided greater reliability in mixed water applications </a:t>
            </a:r>
            <a:endParaRPr lang="en-US" dirty="0"/>
          </a:p>
          <a:p>
            <a:pPr>
              <a:lnSpc>
                <a:spcPct val="150000"/>
              </a:lnSpc>
            </a:pPr>
            <a:r>
              <a:rPr lang="en-US" altLang="en-US" dirty="0"/>
              <a:t>Other pressure balancing valves have since been manufactured</a:t>
            </a:r>
          </a:p>
          <a:p>
            <a:pPr>
              <a:lnSpc>
                <a:spcPct val="150000"/>
              </a:lnSpc>
            </a:pPr>
            <a:r>
              <a:rPr lang="en-US" altLang="en-US" dirty="0"/>
              <a:t>ASSE 1016</a:t>
            </a:r>
          </a:p>
          <a:p>
            <a:pPr lvl="1">
              <a:lnSpc>
                <a:spcPct val="150000"/>
              </a:lnSpc>
            </a:pPr>
            <a:r>
              <a:rPr lang="en-US" dirty="0"/>
              <a:t>1996</a:t>
            </a:r>
          </a:p>
          <a:p>
            <a:pPr lvl="2">
              <a:lnSpc>
                <a:spcPct val="150000"/>
              </a:lnSpc>
            </a:pPr>
            <a:r>
              <a:rPr lang="en-US" dirty="0"/>
              <a:t>+/- 3.0 degrees F temperature variation</a:t>
            </a:r>
          </a:p>
          <a:p>
            <a:pPr lvl="1">
              <a:lnSpc>
                <a:spcPct val="150000"/>
              </a:lnSpc>
            </a:pPr>
            <a:r>
              <a:rPr lang="en-US" dirty="0"/>
              <a:t>2005</a:t>
            </a:r>
          </a:p>
          <a:p>
            <a:pPr lvl="2">
              <a:lnSpc>
                <a:spcPct val="150000"/>
              </a:lnSpc>
            </a:pPr>
            <a:r>
              <a:rPr lang="en-US" dirty="0"/>
              <a:t>+/- 3.6 degrees F temperature variation</a:t>
            </a:r>
          </a:p>
        </p:txBody>
      </p:sp>
    </p:spTree>
    <p:extLst>
      <p:ext uri="{BB962C8B-B14F-4D97-AF65-F5344CB8AC3E}">
        <p14:creationId xmlns:p14="http://schemas.microsoft.com/office/powerpoint/2010/main" val="268532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5CC58B-8E98-410F-B8C1-E9ADD448F85E}"/>
              </a:ext>
            </a:extLst>
          </p:cNvPr>
          <p:cNvSpPr>
            <a:spLocks noGrp="1"/>
          </p:cNvSpPr>
          <p:nvPr>
            <p:ph type="title"/>
          </p:nvPr>
        </p:nvSpPr>
        <p:spPr/>
        <p:txBody>
          <a:bodyPr/>
          <a:lstStyle/>
          <a:p>
            <a:r>
              <a:rPr lang="en-US" dirty="0"/>
              <a:t>History of Pressure Balancing Valves</a:t>
            </a:r>
          </a:p>
        </p:txBody>
      </p:sp>
      <p:sp>
        <p:nvSpPr>
          <p:cNvPr id="8" name="Text Placeholder 7">
            <a:extLst>
              <a:ext uri="{FF2B5EF4-FFF2-40B4-BE49-F238E27FC236}">
                <a16:creationId xmlns:a16="http://schemas.microsoft.com/office/drawing/2014/main" id="{C80C9E6E-AD03-4781-A4B8-3539146637C7}"/>
              </a:ext>
            </a:extLst>
          </p:cNvPr>
          <p:cNvSpPr>
            <a:spLocks noGrp="1"/>
          </p:cNvSpPr>
          <p:nvPr>
            <p:ph type="body" sz="quarter" idx="16"/>
          </p:nvPr>
        </p:nvSpPr>
        <p:spPr/>
        <p:txBody>
          <a:bodyPr/>
          <a:lstStyle/>
          <a:p>
            <a:pPr lvl="0" defTabSz="844550">
              <a:lnSpc>
                <a:spcPct val="90000"/>
              </a:lnSpc>
              <a:spcBef>
                <a:spcPct val="0"/>
              </a:spcBef>
              <a:spcAft>
                <a:spcPct val="35000"/>
              </a:spcAft>
            </a:pPr>
            <a:r>
              <a:rPr lang="en-US" sz="1600" dirty="0"/>
              <a:t>Residential</a:t>
            </a:r>
          </a:p>
          <a:p>
            <a:pPr defTabSz="844550">
              <a:lnSpc>
                <a:spcPct val="90000"/>
              </a:lnSpc>
              <a:spcBef>
                <a:spcPct val="0"/>
              </a:spcBef>
              <a:spcAft>
                <a:spcPct val="35000"/>
              </a:spcAft>
            </a:pPr>
            <a:r>
              <a:rPr lang="en-US" altLang="en-US" sz="1600" b="0" dirty="0"/>
              <a:t>Many states now have standard pressure balancing valves to be installed in new constructions or remodels</a:t>
            </a:r>
          </a:p>
          <a:p>
            <a:pPr lvl="0" defTabSz="844550">
              <a:lnSpc>
                <a:spcPct val="90000"/>
              </a:lnSpc>
              <a:spcBef>
                <a:spcPct val="0"/>
              </a:spcBef>
              <a:spcAft>
                <a:spcPct val="35000"/>
              </a:spcAft>
            </a:pPr>
            <a:endParaRPr lang="en-US" sz="1600" dirty="0"/>
          </a:p>
        </p:txBody>
      </p:sp>
      <p:sp>
        <p:nvSpPr>
          <p:cNvPr id="7" name="Text Placeholder 6">
            <a:extLst>
              <a:ext uri="{FF2B5EF4-FFF2-40B4-BE49-F238E27FC236}">
                <a16:creationId xmlns:a16="http://schemas.microsoft.com/office/drawing/2014/main" id="{81551A2F-5935-46BC-A7E8-12F280FE19AD}"/>
              </a:ext>
            </a:extLst>
          </p:cNvPr>
          <p:cNvSpPr>
            <a:spLocks noGrp="1"/>
          </p:cNvSpPr>
          <p:nvPr>
            <p:ph type="body" sz="quarter" idx="15"/>
          </p:nvPr>
        </p:nvSpPr>
        <p:spPr/>
        <p:txBody>
          <a:bodyPr/>
          <a:lstStyle/>
          <a:p>
            <a:pPr lvl="0" defTabSz="844550">
              <a:lnSpc>
                <a:spcPct val="90000"/>
              </a:lnSpc>
              <a:spcBef>
                <a:spcPct val="0"/>
              </a:spcBef>
              <a:spcAft>
                <a:spcPct val="35000"/>
              </a:spcAft>
            </a:pPr>
            <a:r>
              <a:rPr lang="en-US" sz="1600" dirty="0"/>
              <a:t>Hospitality</a:t>
            </a:r>
          </a:p>
          <a:p>
            <a:pPr defTabSz="844550">
              <a:lnSpc>
                <a:spcPct val="90000"/>
              </a:lnSpc>
              <a:spcBef>
                <a:spcPct val="0"/>
              </a:spcBef>
              <a:spcAft>
                <a:spcPct val="35000"/>
              </a:spcAft>
            </a:pPr>
            <a:r>
              <a:rPr lang="en-US" altLang="en-US" sz="1600" b="0" dirty="0"/>
              <a:t>Over 3 million valves installed </a:t>
            </a:r>
          </a:p>
          <a:p>
            <a:pPr lvl="0" defTabSz="844550">
              <a:lnSpc>
                <a:spcPct val="90000"/>
              </a:lnSpc>
              <a:spcBef>
                <a:spcPct val="0"/>
              </a:spcBef>
              <a:spcAft>
                <a:spcPct val="35000"/>
              </a:spcAft>
            </a:pPr>
            <a:endParaRPr lang="en-US" sz="1600" dirty="0"/>
          </a:p>
        </p:txBody>
      </p:sp>
      <p:sp>
        <p:nvSpPr>
          <p:cNvPr id="2" name="TextBox 1">
            <a:extLst>
              <a:ext uri="{FF2B5EF4-FFF2-40B4-BE49-F238E27FC236}">
                <a16:creationId xmlns:a16="http://schemas.microsoft.com/office/drawing/2014/main" id="{C5ABCD60-1D89-42C7-B1EF-35309A2E60CF}"/>
              </a:ext>
            </a:extLst>
          </p:cNvPr>
          <p:cNvSpPr txBox="1"/>
          <p:nvPr/>
        </p:nvSpPr>
        <p:spPr>
          <a:xfrm>
            <a:off x="316871" y="1041706"/>
            <a:ext cx="4758547" cy="341632"/>
          </a:xfrm>
          <a:prstGeom prst="rect">
            <a:avLst/>
          </a:prstGeom>
          <a:noFill/>
        </p:spPr>
        <p:txBody>
          <a:bodyPr wrap="none" rtlCol="0">
            <a:spAutoFit/>
          </a:bodyPr>
          <a:lstStyle/>
          <a:p>
            <a:pPr lvl="0" defTabSz="844550">
              <a:lnSpc>
                <a:spcPct val="90000"/>
              </a:lnSpc>
              <a:spcBef>
                <a:spcPct val="0"/>
              </a:spcBef>
              <a:spcAft>
                <a:spcPct val="35000"/>
              </a:spcAft>
            </a:pPr>
            <a:r>
              <a:rPr lang="en-US" dirty="0"/>
              <a:t>Valves are now used in multiple applications </a:t>
            </a:r>
          </a:p>
        </p:txBody>
      </p:sp>
      <p:pic>
        <p:nvPicPr>
          <p:cNvPr id="17" name="Picture Placeholder 16">
            <a:extLst>
              <a:ext uri="{FF2B5EF4-FFF2-40B4-BE49-F238E27FC236}">
                <a16:creationId xmlns:a16="http://schemas.microsoft.com/office/drawing/2014/main" id="{F8F58B98-AF1F-4A18-800B-49B2F55668C4}"/>
              </a:ext>
            </a:extLst>
          </p:cNvPr>
          <p:cNvPicPr>
            <a:picLocks noGrp="1" noChangeAspect="1"/>
          </p:cNvPicPr>
          <p:nvPr>
            <p:ph type="pic" sz="quarter" idx="18"/>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pic>
        <p:nvPicPr>
          <p:cNvPr id="16" name="Picture Placeholder 15">
            <a:extLst>
              <a:ext uri="{FF2B5EF4-FFF2-40B4-BE49-F238E27FC236}">
                <a16:creationId xmlns:a16="http://schemas.microsoft.com/office/drawing/2014/main" id="{32464FE8-22BE-4A05-9B89-1B65E0147E3A}"/>
              </a:ext>
            </a:extLst>
          </p:cNvPr>
          <p:cNvPicPr>
            <a:picLocks noGrp="1" noChangeAspect="1"/>
          </p:cNvPicPr>
          <p:nvPr>
            <p:ph type="pic" sz="quarter" idx="19"/>
          </p:nvPr>
        </p:nvPicPr>
        <p:blipFill rotWithShape="1">
          <a:blip r:embed="rId4" cstate="print">
            <a:extLst>
              <a:ext uri="{28A0092B-C50C-407E-A947-70E740481C1C}">
                <a14:useLocalDpi xmlns:a14="http://schemas.microsoft.com/office/drawing/2010/main"/>
              </a:ext>
            </a:extLst>
          </a:blip>
          <a:srcRect l="-1"/>
          <a:stretch/>
        </p:blipFill>
        <p:spPr>
          <a:xfrm>
            <a:off x="339725" y="1617663"/>
            <a:ext cx="5584087" cy="2860675"/>
          </a:xfrm>
          <a:prstGeom prst="rect">
            <a:avLst/>
          </a:prstGeom>
        </p:spPr>
      </p:pic>
      <p:sp>
        <p:nvSpPr>
          <p:cNvPr id="15" name="Picture Placeholder 13">
            <a:extLst>
              <a:ext uri="{FF2B5EF4-FFF2-40B4-BE49-F238E27FC236}">
                <a16:creationId xmlns:a16="http://schemas.microsoft.com/office/drawing/2014/main" id="{F6A8FC1A-8303-46E1-B764-5D170A5729C6}"/>
              </a:ext>
            </a:extLst>
          </p:cNvPr>
          <p:cNvSpPr txBox="1">
            <a:spLocks/>
          </p:cNvSpPr>
          <p:nvPr/>
        </p:nvSpPr>
        <p:spPr>
          <a:xfrm>
            <a:off x="339892" y="1599696"/>
            <a:ext cx="5584087" cy="2878942"/>
          </a:xfrm>
          <a:prstGeom prst="rect">
            <a:avLst/>
          </a:prstGeom>
        </p:spPr>
      </p:sp>
    </p:spTree>
    <p:extLst>
      <p:ext uri="{BB962C8B-B14F-4D97-AF65-F5344CB8AC3E}">
        <p14:creationId xmlns:p14="http://schemas.microsoft.com/office/powerpoint/2010/main" val="328332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EF14-FCB9-4B36-B47C-9B75C80CBF63}"/>
              </a:ext>
            </a:extLst>
          </p:cNvPr>
          <p:cNvSpPr>
            <a:spLocks noGrp="1"/>
          </p:cNvSpPr>
          <p:nvPr>
            <p:ph type="title"/>
          </p:nvPr>
        </p:nvSpPr>
        <p:spPr/>
        <p:txBody>
          <a:bodyPr/>
          <a:lstStyle/>
          <a:p>
            <a:r>
              <a:rPr lang="en-US" dirty="0"/>
              <a:t>Safety</a:t>
            </a:r>
          </a:p>
        </p:txBody>
      </p:sp>
      <p:pic>
        <p:nvPicPr>
          <p:cNvPr id="3" name="Picture 2">
            <a:extLst>
              <a:ext uri="{FF2B5EF4-FFF2-40B4-BE49-F238E27FC236}">
                <a16:creationId xmlns:a16="http://schemas.microsoft.com/office/drawing/2014/main" id="{DCCE3F86-C883-4972-954B-ED5C0072A315}"/>
              </a:ext>
            </a:extLst>
          </p:cNvPr>
          <p:cNvPicPr>
            <a:picLocks noChangeAspect="1"/>
          </p:cNvPicPr>
          <p:nvPr/>
        </p:nvPicPr>
        <p:blipFill>
          <a:blip r:embed="rId2"/>
          <a:stretch>
            <a:fillRect/>
          </a:stretch>
        </p:blipFill>
        <p:spPr>
          <a:xfrm>
            <a:off x="3508023" y="1823162"/>
            <a:ext cx="5175953" cy="4212701"/>
          </a:xfrm>
          <a:prstGeom prst="rect">
            <a:avLst/>
          </a:prstGeom>
        </p:spPr>
      </p:pic>
      <p:sp>
        <p:nvSpPr>
          <p:cNvPr id="4" name="TextBox 3">
            <a:extLst>
              <a:ext uri="{FF2B5EF4-FFF2-40B4-BE49-F238E27FC236}">
                <a16:creationId xmlns:a16="http://schemas.microsoft.com/office/drawing/2014/main" id="{92E3832D-75A3-4D5F-B7B5-3258239E821C}"/>
              </a:ext>
            </a:extLst>
          </p:cNvPr>
          <p:cNvSpPr txBox="1"/>
          <p:nvPr/>
        </p:nvSpPr>
        <p:spPr>
          <a:xfrm>
            <a:off x="316871" y="1041706"/>
            <a:ext cx="3749744" cy="341632"/>
          </a:xfrm>
          <a:prstGeom prst="rect">
            <a:avLst/>
          </a:prstGeom>
          <a:noFill/>
        </p:spPr>
        <p:txBody>
          <a:bodyPr wrap="none" rtlCol="0">
            <a:spAutoFit/>
          </a:bodyPr>
          <a:lstStyle/>
          <a:p>
            <a:pPr lvl="0" defTabSz="844550">
              <a:lnSpc>
                <a:spcPct val="90000"/>
              </a:lnSpc>
              <a:spcBef>
                <a:spcPct val="0"/>
              </a:spcBef>
              <a:spcAft>
                <a:spcPct val="35000"/>
              </a:spcAft>
            </a:pPr>
            <a:r>
              <a:rPr lang="en-US" dirty="0"/>
              <a:t>Pressure Balancing Demonstration</a:t>
            </a:r>
          </a:p>
        </p:txBody>
      </p:sp>
    </p:spTree>
    <p:extLst>
      <p:ext uri="{BB962C8B-B14F-4D97-AF65-F5344CB8AC3E}">
        <p14:creationId xmlns:p14="http://schemas.microsoft.com/office/powerpoint/2010/main" val="195368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1C6D-A05C-9D4E-994C-F2B47600EA30}"/>
              </a:ext>
            </a:extLst>
          </p:cNvPr>
          <p:cNvSpPr>
            <a:spLocks noGrp="1"/>
          </p:cNvSpPr>
          <p:nvPr>
            <p:ph type="title"/>
          </p:nvPr>
        </p:nvSpPr>
        <p:spPr/>
        <p:txBody>
          <a:bodyPr/>
          <a:lstStyle/>
          <a:p>
            <a:r>
              <a:rPr lang="en-US" dirty="0"/>
              <a:t>Safety</a:t>
            </a:r>
          </a:p>
        </p:txBody>
      </p:sp>
      <p:sp>
        <p:nvSpPr>
          <p:cNvPr id="6" name="Content Placeholder 4">
            <a:extLst>
              <a:ext uri="{FF2B5EF4-FFF2-40B4-BE49-F238E27FC236}">
                <a16:creationId xmlns:a16="http://schemas.microsoft.com/office/drawing/2014/main" id="{0BF8AE64-B593-48DB-990E-285408B2BA71}"/>
              </a:ext>
            </a:extLst>
          </p:cNvPr>
          <p:cNvSpPr txBox="1">
            <a:spLocks/>
          </p:cNvSpPr>
          <p:nvPr/>
        </p:nvSpPr>
        <p:spPr>
          <a:xfrm>
            <a:off x="316871" y="1372807"/>
            <a:ext cx="11525061" cy="4804156"/>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t>Temperature regulated within +/- 3 degrees of set temperature</a:t>
            </a:r>
          </a:p>
          <a:p>
            <a:pPr lvl="1">
              <a:lnSpc>
                <a:spcPct val="150000"/>
              </a:lnSpc>
            </a:pPr>
            <a:r>
              <a:rPr lang="en-US" dirty="0"/>
              <a:t>Anti-scald</a:t>
            </a:r>
          </a:p>
          <a:p>
            <a:pPr lvl="1">
              <a:lnSpc>
                <a:spcPct val="150000"/>
              </a:lnSpc>
            </a:pPr>
            <a:r>
              <a:rPr lang="en-US" altLang="en-US" dirty="0"/>
              <a:t>Shower shock</a:t>
            </a:r>
            <a:endParaRPr lang="en-US" dirty="0"/>
          </a:p>
          <a:p>
            <a:pPr>
              <a:lnSpc>
                <a:spcPct val="150000"/>
              </a:lnSpc>
            </a:pPr>
            <a:r>
              <a:rPr lang="en-US" altLang="en-US" dirty="0"/>
              <a:t>Limit stop mechanism</a:t>
            </a:r>
          </a:p>
          <a:p>
            <a:pPr lvl="1">
              <a:lnSpc>
                <a:spcPct val="150000"/>
              </a:lnSpc>
            </a:pPr>
            <a:r>
              <a:rPr lang="en-US" altLang="en-US" dirty="0"/>
              <a:t>Prevents handle from being turned past desired handle position</a:t>
            </a:r>
          </a:p>
          <a:p>
            <a:pPr lvl="2">
              <a:lnSpc>
                <a:spcPct val="150000"/>
              </a:lnSpc>
            </a:pPr>
            <a:r>
              <a:rPr lang="en-US" altLang="en-US" dirty="0"/>
              <a:t>Useful in applications where Children or Elderly are end users</a:t>
            </a:r>
          </a:p>
          <a:p>
            <a:pPr>
              <a:lnSpc>
                <a:spcPct val="150000"/>
              </a:lnSpc>
            </a:pPr>
            <a:r>
              <a:rPr lang="en-US" altLang="en-US" dirty="0"/>
              <a:t>Low potential for cross over</a:t>
            </a:r>
          </a:p>
        </p:txBody>
      </p:sp>
    </p:spTree>
    <p:extLst>
      <p:ext uri="{BB962C8B-B14F-4D97-AF65-F5344CB8AC3E}">
        <p14:creationId xmlns:p14="http://schemas.microsoft.com/office/powerpoint/2010/main" val="151887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1C6D-A05C-9D4E-994C-F2B47600EA30}"/>
              </a:ext>
            </a:extLst>
          </p:cNvPr>
          <p:cNvSpPr>
            <a:spLocks noGrp="1"/>
          </p:cNvSpPr>
          <p:nvPr>
            <p:ph type="title"/>
          </p:nvPr>
        </p:nvSpPr>
        <p:spPr/>
        <p:txBody>
          <a:bodyPr/>
          <a:lstStyle/>
          <a:p>
            <a:r>
              <a:rPr lang="en-US" dirty="0"/>
              <a:t>Water Conservation &amp; LEED</a:t>
            </a:r>
          </a:p>
        </p:txBody>
      </p:sp>
      <p:sp>
        <p:nvSpPr>
          <p:cNvPr id="6" name="Content Placeholder 4">
            <a:extLst>
              <a:ext uri="{FF2B5EF4-FFF2-40B4-BE49-F238E27FC236}">
                <a16:creationId xmlns:a16="http://schemas.microsoft.com/office/drawing/2014/main" id="{0BF8AE64-B593-48DB-990E-285408B2BA71}"/>
              </a:ext>
            </a:extLst>
          </p:cNvPr>
          <p:cNvSpPr txBox="1">
            <a:spLocks/>
          </p:cNvSpPr>
          <p:nvPr/>
        </p:nvSpPr>
        <p:spPr>
          <a:xfrm>
            <a:off x="316871" y="1372807"/>
            <a:ext cx="11525061" cy="4804156"/>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rgbClr val="41424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1"/>
              </a:buClr>
              <a:buFont typeface="Helvetica" charset="0"/>
              <a:buChar char="−"/>
              <a:defRPr sz="2000" kern="1200">
                <a:solidFill>
                  <a:srgbClr val="41424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rgbClr val="41424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1"/>
              </a:buClr>
              <a:buFont typeface="Helvetica" charset="0"/>
              <a:buChar char="−"/>
              <a:defRPr sz="1600" kern="1200">
                <a:solidFill>
                  <a:srgbClr val="41424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rgbClr val="4142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t>LEED</a:t>
            </a:r>
          </a:p>
          <a:p>
            <a:pPr lvl="1">
              <a:lnSpc>
                <a:spcPct val="150000"/>
              </a:lnSpc>
            </a:pPr>
            <a:r>
              <a:rPr lang="en-US" dirty="0"/>
              <a:t>What is LEED?</a:t>
            </a:r>
          </a:p>
          <a:p>
            <a:pPr lvl="1">
              <a:lnSpc>
                <a:spcPct val="150000"/>
              </a:lnSpc>
            </a:pPr>
            <a:r>
              <a:rPr lang="en-US" altLang="en-US" dirty="0"/>
              <a:t>Why get LEED certified?</a:t>
            </a:r>
            <a:endParaRPr lang="en-US" dirty="0"/>
          </a:p>
          <a:p>
            <a:pPr>
              <a:lnSpc>
                <a:spcPct val="150000"/>
              </a:lnSpc>
            </a:pPr>
            <a:r>
              <a:rPr lang="en-US" altLang="en-US" dirty="0"/>
              <a:t>Water Efficiency (WE) Credit 3</a:t>
            </a:r>
          </a:p>
          <a:p>
            <a:pPr lvl="1">
              <a:lnSpc>
                <a:spcPct val="150000"/>
              </a:lnSpc>
            </a:pPr>
            <a:r>
              <a:rPr lang="en-US" altLang="en-US" dirty="0"/>
              <a:t>What is LEED WE Credit 3?</a:t>
            </a:r>
          </a:p>
          <a:p>
            <a:pPr lvl="1">
              <a:lnSpc>
                <a:spcPct val="150000"/>
              </a:lnSpc>
            </a:pPr>
            <a:r>
              <a:rPr lang="en-US" altLang="en-US" dirty="0"/>
              <a:t>How to get LEED credits for WE 3</a:t>
            </a:r>
          </a:p>
          <a:p>
            <a:pPr>
              <a:lnSpc>
                <a:spcPct val="150000"/>
              </a:lnSpc>
            </a:pPr>
            <a:r>
              <a:rPr lang="en-US" altLang="en-US" dirty="0"/>
              <a:t>Water Reduction Considerations</a:t>
            </a:r>
          </a:p>
          <a:p>
            <a:pPr>
              <a:lnSpc>
                <a:spcPct val="150000"/>
              </a:lnSpc>
            </a:pPr>
            <a:r>
              <a:rPr lang="en-US" altLang="en-US" dirty="0"/>
              <a:t>Benefits of Green Hospitality</a:t>
            </a:r>
          </a:p>
        </p:txBody>
      </p:sp>
    </p:spTree>
    <p:extLst>
      <p:ext uri="{BB962C8B-B14F-4D97-AF65-F5344CB8AC3E}">
        <p14:creationId xmlns:p14="http://schemas.microsoft.com/office/powerpoint/2010/main" val="3790749100"/>
      </p:ext>
    </p:extLst>
  </p:cSld>
  <p:clrMapOvr>
    <a:masterClrMapping/>
  </p:clrMapOvr>
</p:sld>
</file>

<file path=ppt/theme/theme1.xml><?xml version="1.0" encoding="utf-8"?>
<a:theme xmlns:a="http://schemas.openxmlformats.org/drawingml/2006/main" name="SYMMONS TEMPLATE 2018">
  <a:themeElements>
    <a:clrScheme name="Custom 19">
      <a:dk1>
        <a:srgbClr val="1F2121"/>
      </a:dk1>
      <a:lt1>
        <a:srgbClr val="FFFFFF"/>
      </a:lt1>
      <a:dk2>
        <a:srgbClr val="656B6A"/>
      </a:dk2>
      <a:lt2>
        <a:srgbClr val="BABCC5"/>
      </a:lt2>
      <a:accent1>
        <a:srgbClr val="5CAA2C"/>
      </a:accent1>
      <a:accent2>
        <a:srgbClr val="A2D44C"/>
      </a:accent2>
      <a:accent3>
        <a:srgbClr val="009BD3"/>
      </a:accent3>
      <a:accent4>
        <a:srgbClr val="0A5F94"/>
      </a:accent4>
      <a:accent5>
        <a:srgbClr val="54C9E1"/>
      </a:accent5>
      <a:accent6>
        <a:srgbClr val="FA9D1E"/>
      </a:accent6>
      <a:hlink>
        <a:srgbClr val="5CAA2C"/>
      </a:hlink>
      <a:folHlink>
        <a:srgbClr val="5CAA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D0301F85FE5343939100DF168A3AA3" ma:contentTypeVersion="10" ma:contentTypeDescription="Create a new document." ma:contentTypeScope="" ma:versionID="e062cc564875a1013bc54d8eadcd9905">
  <xsd:schema xmlns:xsd="http://www.w3.org/2001/XMLSchema" xmlns:xs="http://www.w3.org/2001/XMLSchema" xmlns:p="http://schemas.microsoft.com/office/2006/metadata/properties" xmlns:ns2="3b67011b-ce51-4330-b0f9-e3126b5a97b3" xmlns:ns3="7e1cc223-29fc-4065-beaa-6b9637ed0b8c" targetNamespace="http://schemas.microsoft.com/office/2006/metadata/properties" ma:root="true" ma:fieldsID="34231ce6d334761cac6240fad51882fa" ns2:_="" ns3:_="">
    <xsd:import namespace="3b67011b-ce51-4330-b0f9-e3126b5a97b3"/>
    <xsd:import namespace="7e1cc223-29fc-4065-beaa-6b9637ed0b8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7011b-ce51-4330-b0f9-e3126b5a9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1cc223-29fc-4065-beaa-6b9637ed0b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5FA84D-D6BE-4A1B-A5F6-3E3B34A423C9}">
  <ds:schemaRefs>
    <ds:schemaRef ds:uri="http://schemas.microsoft.com/office/infopath/2007/PartnerControls"/>
    <ds:schemaRef ds:uri="http://purl.org/dc/terms/"/>
    <ds:schemaRef ds:uri="7e1cc223-29fc-4065-beaa-6b9637ed0b8c"/>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3b67011b-ce51-4330-b0f9-e3126b5a97b3"/>
    <ds:schemaRef ds:uri="http://www.w3.org/XML/1998/namespace"/>
    <ds:schemaRef ds:uri="http://purl.org/dc/dcmitype/"/>
  </ds:schemaRefs>
</ds:datastoreItem>
</file>

<file path=customXml/itemProps2.xml><?xml version="1.0" encoding="utf-8"?>
<ds:datastoreItem xmlns:ds="http://schemas.openxmlformats.org/officeDocument/2006/customXml" ds:itemID="{E531952D-E5DC-441B-9B8F-F4BA4D19D233}">
  <ds:schemaRefs>
    <ds:schemaRef ds:uri="http://schemas.microsoft.com/sharepoint/v3/contenttype/forms"/>
  </ds:schemaRefs>
</ds:datastoreItem>
</file>

<file path=customXml/itemProps3.xml><?xml version="1.0" encoding="utf-8"?>
<ds:datastoreItem xmlns:ds="http://schemas.openxmlformats.org/officeDocument/2006/customXml" ds:itemID="{1A0B7D4D-E058-42A1-9BD2-D8007E837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7011b-ce51-4330-b0f9-e3126b5a97b3"/>
    <ds:schemaRef ds:uri="7e1cc223-29fc-4065-beaa-6b9637ed0b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26729</TotalTime>
  <Words>3216</Words>
  <Application>Microsoft Office PowerPoint</Application>
  <PresentationFormat>Widescreen</PresentationFormat>
  <Paragraphs>444</Paragraphs>
  <Slides>39</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Helvetica</vt:lpstr>
      <vt:lpstr>Segoe UI</vt:lpstr>
      <vt:lpstr>Wingdings</vt:lpstr>
      <vt:lpstr>SYMMONS TEMPLATE 2018</vt:lpstr>
      <vt:lpstr>History of Pressure Balancing Valves &amp; LEED Accreditation</vt:lpstr>
      <vt:lpstr>Best Practice</vt:lpstr>
      <vt:lpstr>Agenda</vt:lpstr>
      <vt:lpstr>History of Pressure Balancing Valves</vt:lpstr>
      <vt:lpstr>History of Pressure Balancing Valves</vt:lpstr>
      <vt:lpstr>History of Pressure Balancing Valves</vt:lpstr>
      <vt:lpstr>Safety</vt:lpstr>
      <vt:lpstr>Safety</vt:lpstr>
      <vt:lpstr>Water Conservation &amp; LEED</vt:lpstr>
      <vt:lpstr>What is LEED?</vt:lpstr>
      <vt:lpstr>PowerPoint Presentation</vt:lpstr>
      <vt:lpstr>USGBC and LEED</vt:lpstr>
      <vt:lpstr>Why Get LEED Certified?</vt:lpstr>
      <vt:lpstr>PowerPoint Presentation</vt:lpstr>
      <vt:lpstr>LEED WE Credit 3 Requirements</vt:lpstr>
      <vt:lpstr>WE Credit 3 – Water Use Reduction</vt:lpstr>
      <vt:lpstr>EPA WaterSense Calculator</vt:lpstr>
      <vt:lpstr>LEED Certification Levels</vt:lpstr>
      <vt:lpstr>LEED Rating Systems</vt:lpstr>
      <vt:lpstr>Water Reduction Considerations</vt:lpstr>
      <vt:lpstr>Valves &amp; Low Flow Showerheads</vt:lpstr>
      <vt:lpstr>Design Considerations with Low Flow Showerheads</vt:lpstr>
      <vt:lpstr>Benefits of Green</vt:lpstr>
      <vt:lpstr>Example</vt:lpstr>
      <vt:lpstr>Example</vt:lpstr>
      <vt:lpstr>Finishes</vt:lpstr>
      <vt:lpstr>Background of Finishes</vt:lpstr>
      <vt:lpstr>Sustainability &amp; Environmental Impact</vt:lpstr>
      <vt:lpstr>EPA Regulated Plating Facilities</vt:lpstr>
      <vt:lpstr>Chrome Plating</vt:lpstr>
      <vt:lpstr>Chrome Plating</vt:lpstr>
      <vt:lpstr>Chrome Plating Process</vt:lpstr>
      <vt:lpstr>PVD Process</vt:lpstr>
      <vt:lpstr>How Does the PVD Process Work</vt:lpstr>
      <vt:lpstr>Examples of PVD Finishes</vt:lpstr>
      <vt:lpstr>Alternate Deco Finishes</vt:lpstr>
      <vt:lpstr>Questions?</vt:lpstr>
      <vt:lpstr>References 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Water Management Solution</dc:title>
  <dc:creator>Lynsey Gosselin</dc:creator>
  <cp:lastModifiedBy>Tracy Wilson</cp:lastModifiedBy>
  <cp:revision>442</cp:revision>
  <dcterms:created xsi:type="dcterms:W3CDTF">2018-05-14T14:50:00Z</dcterms:created>
  <dcterms:modified xsi:type="dcterms:W3CDTF">2020-04-06T20:03:27Z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0x01010084D0301F85FE5343939100DF168A3AA3</vt:lpwstr>
  </property>
  <property fmtid="{D5CDD505-2E9C-101B-9397-08002B2CF9AE}" pid="3" name="Order">
    <vt:r8>15500</vt:r8>
  </property>
  <property fmtid="{D5CDD505-2E9C-101B-9397-08002B2CF9AE}" pid="4" name="ComplianceAssetId">
    <vt:lpwstr/>
  </property>
</Properties>
</file>