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4"/>
  </p:sldMasterIdLst>
  <p:notesMasterIdLst>
    <p:notesMasterId r:id="rId38"/>
  </p:notesMasterIdLst>
  <p:handoutMasterIdLst>
    <p:handoutMasterId r:id="rId39"/>
  </p:handoutMasterIdLst>
  <p:sldIdLst>
    <p:sldId id="437" r:id="rId5"/>
    <p:sldId id="466" r:id="rId6"/>
    <p:sldId id="418" r:id="rId7"/>
    <p:sldId id="493" r:id="rId8"/>
    <p:sldId id="467" r:id="rId9"/>
    <p:sldId id="468" r:id="rId10"/>
    <p:sldId id="469" r:id="rId11"/>
    <p:sldId id="470" r:id="rId12"/>
    <p:sldId id="472" r:id="rId13"/>
    <p:sldId id="473" r:id="rId14"/>
    <p:sldId id="474" r:id="rId15"/>
    <p:sldId id="475" r:id="rId16"/>
    <p:sldId id="429" r:id="rId17"/>
    <p:sldId id="487" r:id="rId18"/>
    <p:sldId id="480" r:id="rId19"/>
    <p:sldId id="496" r:id="rId20"/>
    <p:sldId id="484" r:id="rId21"/>
    <p:sldId id="485" r:id="rId22"/>
    <p:sldId id="416" r:id="rId23"/>
    <p:sldId id="440" r:id="rId24"/>
    <p:sldId id="486" r:id="rId25"/>
    <p:sldId id="488" r:id="rId26"/>
    <p:sldId id="439" r:id="rId27"/>
    <p:sldId id="462" r:id="rId28"/>
    <p:sldId id="489" r:id="rId29"/>
    <p:sldId id="491" r:id="rId30"/>
    <p:sldId id="490" r:id="rId31"/>
    <p:sldId id="492" r:id="rId32"/>
    <p:sldId id="479" r:id="rId33"/>
    <p:sldId id="363" r:id="rId34"/>
    <p:sldId id="477" r:id="rId35"/>
    <p:sldId id="476" r:id="rId36"/>
    <p:sldId id="41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241"/>
    <a:srgbClr val="5F6E7D"/>
    <a:srgbClr val="5BB739"/>
    <a:srgbClr val="009BD3"/>
    <a:srgbClr val="164A88"/>
    <a:srgbClr val="4F5E68"/>
    <a:srgbClr val="E380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81633" autoAdjust="0"/>
  </p:normalViewPr>
  <p:slideViewPr>
    <p:cSldViewPr snapToGrid="0">
      <p:cViewPr varScale="1">
        <p:scale>
          <a:sx n="93" d="100"/>
          <a:sy n="93" d="100"/>
        </p:scale>
        <p:origin x="1098" y="84"/>
      </p:cViewPr>
      <p:guideLst/>
    </p:cSldViewPr>
  </p:slideViewPr>
  <p:notesTextViewPr>
    <p:cViewPr>
      <p:scale>
        <a:sx n="1" d="1"/>
        <a:sy n="1" d="1"/>
      </p:scale>
      <p:origin x="0" y="0"/>
    </p:cViewPr>
  </p:notesTextViewPr>
  <p:notesViewPr>
    <p:cSldViewPr snapToGrid="0">
      <p:cViewPr varScale="1">
        <p:scale>
          <a:sx n="70" d="100"/>
          <a:sy n="70" d="100"/>
        </p:scale>
        <p:origin x="2547" y="5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129"/>
        <c:holeSize val="60"/>
      </c:doughnutChart>
      <c:spPr>
        <a:noFill/>
        <a:ln>
          <a:noFill/>
        </a:ln>
        <a:effectLst/>
      </c:spPr>
    </c:plotArea>
    <c:plotVisOnly val="1"/>
    <c:dispBlanksAs val="gap"/>
    <c:showDLblsOverMax val="0"/>
  </c:chart>
  <c:spPr>
    <a:noFill/>
    <a:ln w="9525" cap="flat" cmpd="sng" algn="ctr">
      <a:noFill/>
      <a:round/>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129"/>
        <c:holeSize val="60"/>
      </c:doughnutChart>
      <c:spPr>
        <a:noFill/>
        <a:ln>
          <a:noFill/>
        </a:ln>
        <a:effectLst/>
      </c:spPr>
    </c:plotArea>
    <c:plotVisOnly val="1"/>
    <c:dispBlanksAs val="gap"/>
    <c:showDLblsOverMax val="0"/>
  </c:chart>
  <c:spPr>
    <a:noFill/>
    <a:ln w="9525" cap="flat" cmpd="sng" algn="ctr">
      <a:noFill/>
      <a:round/>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548E5B-429C-4AF1-9851-5FF84F13D3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ED9AC0D-1FE0-4E44-AE12-3A13216FA1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AAA40E-5031-4B29-89DD-D3A2ED390A64}" type="datetimeFigureOut">
              <a:rPr lang="en-US" smtClean="0"/>
              <a:t>4/6/2020</a:t>
            </a:fld>
            <a:endParaRPr lang="en-US"/>
          </a:p>
        </p:txBody>
      </p:sp>
      <p:sp>
        <p:nvSpPr>
          <p:cNvPr id="4" name="Footer Placeholder 3">
            <a:extLst>
              <a:ext uri="{FF2B5EF4-FFF2-40B4-BE49-F238E27FC236}">
                <a16:creationId xmlns:a16="http://schemas.microsoft.com/office/drawing/2014/main" id="{99B46B9C-C373-468B-A1E2-D72E512904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667E4AD-3FAF-4CBE-BE4A-F5613AE9E0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68E277-7B6E-430E-9FEF-9F1DE9DC57A7}" type="slidenum">
              <a:rPr lang="en-US" smtClean="0"/>
              <a:t>‹#›</a:t>
            </a:fld>
            <a:endParaRPr lang="en-US"/>
          </a:p>
        </p:txBody>
      </p:sp>
    </p:spTree>
    <p:extLst>
      <p:ext uri="{BB962C8B-B14F-4D97-AF65-F5344CB8AC3E}">
        <p14:creationId xmlns:p14="http://schemas.microsoft.com/office/powerpoint/2010/main" val="16093177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F7AD50-A9C9-4B88-943F-B4AF31E4BDCF}" type="datetimeFigureOut">
              <a:rPr lang="en-US" smtClean="0"/>
              <a:t>4/6/2020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290CF-BDB0-4560-B3F2-74F98A39A24A}" type="slidenum">
              <a:rPr lang="en-US" smtClean="0"/>
              <a:t>‹#›</a:t>
            </a:fld>
            <a:endParaRPr lang="en-US"/>
          </a:p>
        </p:txBody>
      </p:sp>
    </p:spTree>
    <p:extLst>
      <p:ext uri="{BB962C8B-B14F-4D97-AF65-F5344CB8AC3E}">
        <p14:creationId xmlns:p14="http://schemas.microsoft.com/office/powerpoint/2010/main" val="2566822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rPr>
              <a:t>All About</a:t>
            </a:r>
            <a:r>
              <a:rPr lang="en-US" altLang="en-US" baseline="0" dirty="0">
                <a:latin typeface="Arial" pitchFamily="34" charset="0"/>
              </a:rPr>
              <a:t> Faucets</a:t>
            </a:r>
            <a:endParaRPr lang="en-US" altLang="en-US" dirty="0">
              <a:latin typeface="Arial" pitchFamily="34" charset="0"/>
            </a:endParaRPr>
          </a:p>
          <a:p>
            <a:r>
              <a:rPr lang="en-US" altLang="en-US" dirty="0">
                <a:latin typeface="Arial" pitchFamily="34" charset="0"/>
              </a:rPr>
              <a:t>AIA Course #: 122014SF</a:t>
            </a:r>
          </a:p>
          <a:p>
            <a:r>
              <a:rPr lang="en-US" altLang="en-US" dirty="0">
                <a:latin typeface="Arial" pitchFamily="34" charset="0"/>
              </a:rPr>
              <a:t>Provider #: L114</a:t>
            </a:r>
          </a:p>
          <a:p>
            <a:r>
              <a:rPr lang="en-US" altLang="en-US">
                <a:latin typeface="Arial" pitchFamily="34" charset="0"/>
              </a:rPr>
              <a:t>Approved:</a:t>
            </a:r>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1</a:t>
            </a:fld>
            <a:endParaRPr lang="en-US"/>
          </a:p>
        </p:txBody>
      </p:sp>
    </p:spTree>
    <p:extLst>
      <p:ext uri="{BB962C8B-B14F-4D97-AF65-F5344CB8AC3E}">
        <p14:creationId xmlns:p14="http://schemas.microsoft.com/office/powerpoint/2010/main" val="2810691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Configuration: </a:t>
            </a:r>
          </a:p>
          <a:p>
            <a:endParaRPr lang="en-US" sz="1200" dirty="0"/>
          </a:p>
          <a:p>
            <a:r>
              <a:rPr lang="en-US" sz="1200" dirty="0"/>
              <a:t>Configuration</a:t>
            </a:r>
            <a:r>
              <a:rPr lang="en-US" sz="1200" baseline="0" dirty="0"/>
              <a:t> is considered </a:t>
            </a:r>
            <a:r>
              <a:rPr lang="en-US" sz="1200" dirty="0">
                <a:effectLst/>
              </a:rPr>
              <a:t>how it’s mounted (wall mounted or on the sink), the number of handles it has and how many holes are required to mount it.</a:t>
            </a:r>
            <a:r>
              <a:rPr lang="en-US" sz="1200" baseline="0" dirty="0">
                <a:effectLst/>
              </a:rPr>
              <a:t> The t</a:t>
            </a:r>
            <a:r>
              <a:rPr lang="en-US" sz="1200" dirty="0">
                <a:effectLst/>
              </a:rPr>
              <a:t>wo terms that</a:t>
            </a:r>
            <a:r>
              <a:rPr lang="en-US" sz="1200" baseline="0" dirty="0">
                <a:effectLst/>
              </a:rPr>
              <a:t> are most commonly used in the industry </a:t>
            </a:r>
            <a:r>
              <a:rPr lang="en-US" sz="1200" dirty="0">
                <a:effectLst/>
              </a:rPr>
              <a:t>relating to the faucet’s configuration are </a:t>
            </a:r>
            <a:r>
              <a:rPr lang="en-US" sz="1200" dirty="0" err="1">
                <a:effectLst/>
              </a:rPr>
              <a:t>centerset</a:t>
            </a:r>
            <a:r>
              <a:rPr lang="en-US" sz="1200" dirty="0">
                <a:effectLst/>
              </a:rPr>
              <a:t> and widespread.</a:t>
            </a:r>
          </a:p>
          <a:p>
            <a:r>
              <a:rPr lang="en-US" sz="1200" dirty="0">
                <a:effectLst/>
              </a:rPr>
              <a:t>These two terms refer to how far apart the holes are in the sink that the faucet will be attached to</a:t>
            </a:r>
            <a:r>
              <a:rPr lang="en-US" sz="1200" baseline="0" dirty="0">
                <a:effectLst/>
              </a:rPr>
              <a:t> but also can refer to </a:t>
            </a:r>
            <a:r>
              <a:rPr lang="en-US" sz="1200" dirty="0">
                <a:effectLst/>
              </a:rPr>
              <a:t>how far apart those handles are in regards to each other and the spout.</a:t>
            </a:r>
          </a:p>
          <a:p>
            <a:endParaRPr lang="en-US" sz="1200" dirty="0">
              <a:effectLst/>
            </a:endParaRPr>
          </a:p>
          <a:p>
            <a:r>
              <a:rPr lang="en-US" sz="1200" dirty="0">
                <a:effectLst/>
              </a:rPr>
              <a:t>A </a:t>
            </a:r>
            <a:r>
              <a:rPr lang="en-US" sz="1200" dirty="0" err="1">
                <a:effectLst/>
              </a:rPr>
              <a:t>centerset</a:t>
            </a:r>
            <a:r>
              <a:rPr lang="en-US" sz="1200" dirty="0">
                <a:effectLst/>
              </a:rPr>
              <a:t> bathroom faucet is manufactured so the distance between the handles is 4 inches. More often</a:t>
            </a:r>
            <a:r>
              <a:rPr lang="en-US" sz="1200" baseline="0" dirty="0">
                <a:effectLst/>
              </a:rPr>
              <a:t> than not, </a:t>
            </a:r>
            <a:r>
              <a:rPr lang="en-US" sz="1200" dirty="0" err="1">
                <a:effectLst/>
              </a:rPr>
              <a:t>centerset</a:t>
            </a:r>
            <a:r>
              <a:rPr lang="en-US" sz="1200" dirty="0">
                <a:effectLst/>
              </a:rPr>
              <a:t> faucets offer the handles and spout together on the base of the unit,</a:t>
            </a:r>
            <a:r>
              <a:rPr lang="en-US" sz="1200" baseline="0" dirty="0">
                <a:effectLst/>
              </a:rPr>
              <a:t> creating a </a:t>
            </a:r>
            <a:r>
              <a:rPr lang="en-US" sz="1200" dirty="0">
                <a:effectLst/>
              </a:rPr>
              <a:t>configuration that works well in small bathrooms with limited space.</a:t>
            </a:r>
          </a:p>
          <a:p>
            <a:endParaRPr lang="en-US" sz="1200" dirty="0">
              <a:effectLst/>
            </a:endParaRPr>
          </a:p>
          <a:p>
            <a:r>
              <a:rPr lang="en-US" sz="1200" dirty="0">
                <a:effectLst/>
              </a:rPr>
              <a:t>However, if your sink has a 3-hole </a:t>
            </a:r>
            <a:r>
              <a:rPr lang="en-US" sz="1200" dirty="0" err="1">
                <a:effectLst/>
              </a:rPr>
              <a:t>centerset</a:t>
            </a:r>
            <a:r>
              <a:rPr lang="en-US" sz="1200" dirty="0">
                <a:effectLst/>
              </a:rPr>
              <a:t> configuration, you aren’t limited to two-handles. This configuration can also be used by a single</a:t>
            </a:r>
            <a:r>
              <a:rPr lang="en-US" sz="1200" baseline="0" dirty="0">
                <a:effectLst/>
              </a:rPr>
              <a:t> </a:t>
            </a:r>
            <a:r>
              <a:rPr lang="en-US" sz="1200" dirty="0">
                <a:effectLst/>
              </a:rPr>
              <a:t>handle configuration with</a:t>
            </a:r>
            <a:r>
              <a:rPr lang="en-US" sz="1200" baseline="0" dirty="0">
                <a:effectLst/>
              </a:rPr>
              <a:t> the option of a deck plate</a:t>
            </a:r>
            <a:r>
              <a:rPr lang="en-US" sz="1200" dirty="0">
                <a:effectLst/>
              </a:rPr>
              <a:t>. When this is the case, the spout and handle are mounted on the deck plate, sometimes called an escutcheon, that is large enough to cover the other two holes in the sink.</a:t>
            </a:r>
          </a:p>
          <a:p>
            <a:endParaRPr lang="en-US" sz="1200" dirty="0">
              <a:effectLst/>
            </a:endParaRPr>
          </a:p>
          <a:p>
            <a:r>
              <a:rPr lang="en-US" sz="1200" dirty="0">
                <a:effectLst/>
              </a:rPr>
              <a:t>Moving on from the </a:t>
            </a:r>
            <a:r>
              <a:rPr lang="en-US" sz="1200" dirty="0" err="1">
                <a:effectLst/>
              </a:rPr>
              <a:t>centerset</a:t>
            </a:r>
            <a:r>
              <a:rPr lang="en-US" sz="1200" dirty="0">
                <a:effectLst/>
              </a:rPr>
              <a:t> configurations, a widespread faucet has a handle for each, the hot and cold water, which are independent of the spout and at least 6” apart. </a:t>
            </a:r>
          </a:p>
          <a:p>
            <a:r>
              <a:rPr lang="en-US" sz="1200" dirty="0">
                <a:effectLst/>
              </a:rPr>
              <a:t>This configuration is usually preferred for a larger bathroom sink and countertop. It also means you’ll need a 3-hole bathroom sink; two holes for both of the handles and one for the spout.</a:t>
            </a:r>
          </a:p>
          <a:p>
            <a:endParaRPr lang="en-US" sz="1200" dirty="0">
              <a:effectLst/>
            </a:endParaRPr>
          </a:p>
          <a:p>
            <a:r>
              <a:rPr lang="en-US" sz="1200" dirty="0">
                <a:effectLst/>
              </a:rPr>
              <a:t>A faucet which combines the spout and the handle is called a single-hole faucet. There are single</a:t>
            </a:r>
            <a:r>
              <a:rPr lang="en-US" sz="1200" baseline="0" dirty="0">
                <a:effectLst/>
              </a:rPr>
              <a:t> </a:t>
            </a:r>
            <a:r>
              <a:rPr lang="en-US" sz="1200" dirty="0">
                <a:effectLst/>
              </a:rPr>
              <a:t>lever,</a:t>
            </a:r>
            <a:r>
              <a:rPr lang="en-US" sz="1200" baseline="0" dirty="0">
                <a:effectLst/>
              </a:rPr>
              <a:t> </a:t>
            </a:r>
            <a:r>
              <a:rPr lang="en-US" sz="1200" dirty="0">
                <a:effectLst/>
              </a:rPr>
              <a:t>two-lever</a:t>
            </a:r>
            <a:r>
              <a:rPr lang="en-US" sz="1200" baseline="0" dirty="0">
                <a:effectLst/>
              </a:rPr>
              <a:t> and </a:t>
            </a:r>
            <a:r>
              <a:rPr lang="en-US" sz="1200" dirty="0">
                <a:effectLst/>
              </a:rPr>
              <a:t>one-hole faucets. As the name implies, these faucets only require one plumbing access hole in the sink.</a:t>
            </a:r>
          </a:p>
          <a:p>
            <a:endParaRPr lang="en-US" sz="1200" dirty="0">
              <a:effectLst/>
            </a:endParaRPr>
          </a:p>
          <a:p>
            <a:r>
              <a:rPr lang="en-US" sz="1200" dirty="0">
                <a:effectLst/>
              </a:rPr>
              <a:t>Wall mounted units are just as the name implies, they are attached to the wall behind the sink. They work well for vessel sinks that sit on top of a vanity surface.</a:t>
            </a:r>
          </a:p>
          <a:p>
            <a:r>
              <a:rPr lang="en-US" sz="1200" dirty="0">
                <a:effectLst/>
              </a:rPr>
              <a:t>If you are considering installing a vessel sink and a wall mounted faucet, make sure the spout has the proper height and depth to clear the sink basin, and that the spout is positioned over the drain.</a:t>
            </a:r>
          </a:p>
          <a:p>
            <a:endParaRPr lang="en-US" sz="120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rPr>
              <a:t>If you only plan on replacing an existing faucet for a quicker and inexpensive renovation without replacing the sink, you will need to be mindful when selecting a configuration that’s compatible with the number of holes already in the sink.</a:t>
            </a:r>
          </a:p>
          <a:p>
            <a:endParaRPr lang="en-US" sz="1200" dirty="0">
              <a:effectLst/>
            </a:endParaRPr>
          </a:p>
          <a:p>
            <a:r>
              <a:rPr lang="en-US" sz="1200" dirty="0">
                <a:effectLst/>
              </a:rPr>
              <a:t>To explain further on what the sizing is when it comes to </a:t>
            </a:r>
            <a:r>
              <a:rPr lang="en-US" sz="1200" dirty="0" err="1">
                <a:effectLst/>
              </a:rPr>
              <a:t>centersets</a:t>
            </a:r>
            <a:r>
              <a:rPr lang="en-US" sz="1200" dirty="0">
                <a:effectLst/>
              </a:rPr>
              <a:t>, widespread, single hole</a:t>
            </a:r>
            <a:r>
              <a:rPr lang="en-US" sz="1200" baseline="0" dirty="0">
                <a:effectLst/>
              </a:rPr>
              <a:t> and wall mount we will now list the proper specs that are needed when mounting to the sink.</a:t>
            </a:r>
          </a:p>
          <a:p>
            <a:endParaRPr lang="en-US" sz="1200" b="1" baseline="0" dirty="0">
              <a:effectLst/>
            </a:endParaRPr>
          </a:p>
          <a:p>
            <a:r>
              <a:rPr lang="en-US" sz="1200" b="1" baseline="0" dirty="0">
                <a:effectLst/>
              </a:rPr>
              <a:t>For a </a:t>
            </a:r>
            <a:r>
              <a:rPr lang="en-US" sz="1200" b="1" dirty="0" err="1"/>
              <a:t>Centerset</a:t>
            </a:r>
            <a:endParaRPr lang="en-US" sz="1200" b="1" dirty="0"/>
          </a:p>
          <a:p>
            <a:pPr lvl="0"/>
            <a:endParaRPr lang="en-US" sz="1200" b="1" dirty="0"/>
          </a:p>
          <a:p>
            <a:pPr lvl="0"/>
            <a:r>
              <a:rPr lang="en-US" sz="1200" dirty="0"/>
              <a:t>It is 4” between handles if separate, or combined together at the base of the unit</a:t>
            </a:r>
          </a:p>
          <a:p>
            <a:pPr lvl="0"/>
            <a:r>
              <a:rPr lang="en-US" sz="1200" dirty="0"/>
              <a:t>3 Holes: </a:t>
            </a:r>
            <a:r>
              <a:rPr lang="en-US" sz="1200" dirty="0" err="1"/>
              <a:t>Centerset</a:t>
            </a:r>
            <a:endParaRPr lang="en-US" sz="1200" dirty="0"/>
          </a:p>
          <a:p>
            <a:pPr lvl="0"/>
            <a:r>
              <a:rPr lang="en-US" sz="1200" dirty="0"/>
              <a:t>Single Hole with a 4” deck plate</a:t>
            </a:r>
          </a:p>
          <a:p>
            <a:pPr lvl="1"/>
            <a:endParaRPr lang="en-US" sz="1200" dirty="0"/>
          </a:p>
          <a:p>
            <a:r>
              <a:rPr lang="en-US" sz="1200" b="1" dirty="0"/>
              <a:t>Widespread</a:t>
            </a:r>
            <a:endParaRPr lang="en-US" sz="1200" dirty="0"/>
          </a:p>
          <a:p>
            <a:endParaRPr lang="en-US" sz="1200" dirty="0"/>
          </a:p>
          <a:p>
            <a:pPr lvl="0"/>
            <a:r>
              <a:rPr lang="en-US" sz="1200" dirty="0"/>
              <a:t>Independent spout and two handles at least 6” apart</a:t>
            </a:r>
          </a:p>
          <a:p>
            <a:pPr lvl="0"/>
            <a:r>
              <a:rPr lang="en-US" sz="1200" dirty="0"/>
              <a:t>Preferred for a larger sink and countertop</a:t>
            </a:r>
          </a:p>
          <a:p>
            <a:pPr lvl="0"/>
            <a:r>
              <a:rPr lang="en-US" sz="1200" dirty="0"/>
              <a:t>3 Hole sink needed</a:t>
            </a:r>
          </a:p>
          <a:p>
            <a:pPr lvl="1"/>
            <a:endParaRPr lang="en-US" sz="1200" dirty="0"/>
          </a:p>
          <a:p>
            <a:r>
              <a:rPr lang="en-US" sz="1200" b="1" dirty="0"/>
              <a:t>Single Hole</a:t>
            </a:r>
            <a:endParaRPr lang="en-US" sz="1200" dirty="0"/>
          </a:p>
          <a:p>
            <a:endParaRPr lang="en-US" sz="1200" dirty="0"/>
          </a:p>
          <a:p>
            <a:pPr lvl="0"/>
            <a:r>
              <a:rPr lang="en-US" sz="1200" dirty="0"/>
              <a:t>Combines the spout and handle</a:t>
            </a:r>
          </a:p>
          <a:p>
            <a:pPr lvl="0"/>
            <a:r>
              <a:rPr lang="en-US" sz="1200" dirty="0"/>
              <a:t>Single and double lever options</a:t>
            </a:r>
          </a:p>
          <a:p>
            <a:pPr lvl="0"/>
            <a:r>
              <a:rPr lang="en-US" sz="1200" dirty="0"/>
              <a:t>Can be used with</a:t>
            </a:r>
            <a:r>
              <a:rPr lang="en-US" sz="1200" baseline="0" dirty="0"/>
              <a:t> a deck plate to cover existing holes</a:t>
            </a:r>
          </a:p>
          <a:p>
            <a:pPr lvl="1"/>
            <a:endParaRPr lang="en-US" sz="1200" dirty="0"/>
          </a:p>
          <a:p>
            <a:r>
              <a:rPr lang="en-US" sz="1200" b="1" dirty="0"/>
              <a:t>Wall Mounted</a:t>
            </a:r>
          </a:p>
          <a:p>
            <a:endParaRPr lang="en-US" sz="1200" b="1" dirty="0"/>
          </a:p>
          <a:p>
            <a:pPr lvl="0"/>
            <a:r>
              <a:rPr lang="en-US" sz="1200" dirty="0"/>
              <a:t>Attached to the wall behind the sink</a:t>
            </a:r>
          </a:p>
          <a:p>
            <a:pPr lvl="0"/>
            <a:r>
              <a:rPr lang="en-US" sz="1200" dirty="0"/>
              <a:t>Works well for vessel sinks that sit on top of a vanity surface</a:t>
            </a:r>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10</a:t>
            </a:fld>
            <a:endParaRPr lang="en-US"/>
          </a:p>
        </p:txBody>
      </p:sp>
    </p:spTree>
    <p:extLst>
      <p:ext uri="{BB962C8B-B14F-4D97-AF65-F5344CB8AC3E}">
        <p14:creationId xmlns:p14="http://schemas.microsoft.com/office/powerpoint/2010/main" val="4266051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Once a configuration has been determined,</a:t>
            </a:r>
            <a:r>
              <a:rPr lang="en-US" b="0" baseline="0" dirty="0">
                <a:effectLst/>
              </a:rPr>
              <a:t> the overall construction and valve type should be reviewed.</a:t>
            </a:r>
            <a:endParaRPr lang="en-US" b="0" dirty="0">
              <a:effectLst/>
            </a:endParaRPr>
          </a:p>
          <a:p>
            <a:br>
              <a:rPr lang="en-US" dirty="0">
                <a:effectLst/>
              </a:rPr>
            </a:br>
            <a:r>
              <a:rPr lang="en-US" dirty="0">
                <a:effectLst/>
              </a:rPr>
              <a:t>An</a:t>
            </a:r>
            <a:r>
              <a:rPr lang="en-US" baseline="0" dirty="0">
                <a:effectLst/>
              </a:rPr>
              <a:t> i</a:t>
            </a:r>
            <a:r>
              <a:rPr lang="en-US" dirty="0">
                <a:effectLst/>
              </a:rPr>
              <a:t>mportant feature to consider</a:t>
            </a:r>
            <a:r>
              <a:rPr lang="en-US" baseline="0" dirty="0">
                <a:effectLst/>
              </a:rPr>
              <a:t> </a:t>
            </a:r>
            <a:r>
              <a:rPr lang="en-US" dirty="0">
                <a:effectLst/>
              </a:rPr>
              <a:t>when choosing a new bathroom faucet, is how a faucet is made and the type of valve it uses. </a:t>
            </a:r>
          </a:p>
          <a:p>
            <a:r>
              <a:rPr lang="en-US" dirty="0">
                <a:effectLst/>
              </a:rPr>
              <a:t>A faucet that is made well and has good valve technology can provide you with years of reliable service.</a:t>
            </a:r>
          </a:p>
          <a:p>
            <a:endParaRPr lang="en-US" dirty="0">
              <a:effectLst/>
            </a:endParaRPr>
          </a:p>
          <a:p>
            <a:r>
              <a:rPr lang="en-US" dirty="0">
                <a:effectLst/>
              </a:rPr>
              <a:t>The common material used to make the body and spout of a lot of faucets is brass, while other cheaper models are made from lower end plastic. </a:t>
            </a:r>
          </a:p>
          <a:p>
            <a:r>
              <a:rPr lang="en-US" dirty="0">
                <a:effectLst/>
              </a:rPr>
              <a:t>Brass is normally coated with chrome plating or a PVD finish to guard against spots and corrosion. Without it, brass will tarnish and corrode.</a:t>
            </a:r>
          </a:p>
          <a:p>
            <a:endParaRPr lang="en-US" dirty="0">
              <a:effectLst/>
            </a:endParaRPr>
          </a:p>
          <a:p>
            <a:r>
              <a:rPr lang="en-US" dirty="0">
                <a:effectLst/>
              </a:rPr>
              <a:t>The technology in</a:t>
            </a:r>
            <a:r>
              <a:rPr lang="en-US" baseline="0" dirty="0">
                <a:effectLst/>
              </a:rPr>
              <a:t> the valve i</a:t>
            </a:r>
            <a:r>
              <a:rPr lang="en-US" dirty="0">
                <a:effectLst/>
              </a:rPr>
              <a:t>s what actually controls the flow of water. This</a:t>
            </a:r>
            <a:r>
              <a:rPr lang="en-US" baseline="0" dirty="0">
                <a:effectLst/>
              </a:rPr>
              <a:t> would be considered as the brain of the faucet and </a:t>
            </a:r>
            <a:r>
              <a:rPr lang="en-US" dirty="0">
                <a:effectLst/>
              </a:rPr>
              <a:t>does all the work,</a:t>
            </a:r>
            <a:r>
              <a:rPr lang="en-US" baseline="0" dirty="0">
                <a:effectLst/>
              </a:rPr>
              <a:t> and h</a:t>
            </a:r>
            <a:r>
              <a:rPr lang="en-US" dirty="0">
                <a:effectLst/>
              </a:rPr>
              <a:t>ow it’s designed affects how well it performs.</a:t>
            </a:r>
          </a:p>
          <a:p>
            <a:endParaRPr lang="en-US" dirty="0">
              <a:effectLst/>
            </a:endParaRPr>
          </a:p>
          <a:p>
            <a:r>
              <a:rPr lang="en-US" dirty="0">
                <a:effectLst/>
              </a:rPr>
              <a:t>There are </a:t>
            </a:r>
            <a:r>
              <a:rPr lang="en-US" b="1" dirty="0">
                <a:effectLst/>
              </a:rPr>
              <a:t>4 kinds of valve technologies</a:t>
            </a:r>
            <a:r>
              <a:rPr lang="en-US" dirty="0">
                <a:effectLst/>
              </a:rPr>
              <a:t> used in bathroom faucets: </a:t>
            </a:r>
          </a:p>
          <a:p>
            <a:pPr marL="228600" indent="-228600">
              <a:buAutoNum type="arabicPeriod"/>
            </a:pPr>
            <a:r>
              <a:rPr lang="en-US" dirty="0">
                <a:effectLst/>
              </a:rPr>
              <a:t>Compression</a:t>
            </a:r>
          </a:p>
          <a:p>
            <a:pPr marL="228600" indent="-228600">
              <a:buAutoNum type="arabicPeriod"/>
            </a:pPr>
            <a:r>
              <a:rPr lang="en-US" dirty="0">
                <a:effectLst/>
              </a:rPr>
              <a:t>Ball</a:t>
            </a:r>
          </a:p>
          <a:p>
            <a:pPr marL="228600" indent="-228600">
              <a:buAutoNum type="arabicPeriod"/>
            </a:pPr>
            <a:r>
              <a:rPr lang="en-US" dirty="0">
                <a:effectLst/>
              </a:rPr>
              <a:t>Cartridge</a:t>
            </a:r>
          </a:p>
          <a:p>
            <a:pPr marL="228600" indent="-228600">
              <a:buAutoNum type="arabicPeriod"/>
            </a:pPr>
            <a:r>
              <a:rPr lang="en-US" dirty="0">
                <a:effectLst/>
              </a:rPr>
              <a:t>Ceramic disk</a:t>
            </a:r>
          </a:p>
          <a:p>
            <a:pPr marL="228600" indent="-228600">
              <a:buAutoNum type="arabicPeriod"/>
            </a:pPr>
            <a:endParaRPr lang="en-US" dirty="0">
              <a:effectLst/>
            </a:endParaRPr>
          </a:p>
          <a:p>
            <a:pPr marL="0" indent="0">
              <a:buNone/>
            </a:pPr>
            <a:r>
              <a:rPr lang="en-US" dirty="0">
                <a:effectLst/>
              </a:rPr>
              <a:t>The important point to remember is that the kind of valve that’s used plays a role in its reliability. Reliability equates to how long the faucet works before it starts dripping and needs repair.</a:t>
            </a:r>
          </a:p>
          <a:p>
            <a:pPr marL="0" indent="0">
              <a:buNone/>
            </a:pPr>
            <a:endParaRPr lang="en-US" dirty="0">
              <a:effectLst/>
            </a:endParaRPr>
          </a:p>
          <a:p>
            <a:pPr marL="0" indent="0">
              <a:buNone/>
            </a:pPr>
            <a:r>
              <a:rPr lang="en-US" dirty="0">
                <a:effectLst/>
              </a:rPr>
              <a:t>Now to go into the details of the valve technologies.</a:t>
            </a:r>
          </a:p>
          <a:p>
            <a:endParaRPr lang="en-US" b="1" dirty="0">
              <a:effectLst/>
            </a:endParaRPr>
          </a:p>
          <a:p>
            <a:r>
              <a:rPr lang="en-US" b="1" dirty="0">
                <a:effectLst/>
              </a:rPr>
              <a:t>Compression Valve</a:t>
            </a:r>
          </a:p>
          <a:p>
            <a:br>
              <a:rPr lang="en-US" dirty="0">
                <a:effectLst/>
              </a:rPr>
            </a:br>
            <a:r>
              <a:rPr lang="en-US" dirty="0">
                <a:effectLst/>
              </a:rPr>
              <a:t>These valves typically have separate hot and cold water handles. They’re the simplest form of faucet valve and they control the flow of water by means of a screw-like feature in the handle that compresses a seal, which is usually a rubber washer. These valves usually wear out the fastest and need maintenance sooner than other types of valves.</a:t>
            </a:r>
          </a:p>
          <a:p>
            <a:endParaRPr lang="en-US" dirty="0">
              <a:effectLst/>
            </a:endParaRPr>
          </a:p>
          <a:p>
            <a:r>
              <a:rPr lang="en-US" b="1" dirty="0">
                <a:effectLst/>
              </a:rPr>
              <a:t>Ball Valves</a:t>
            </a:r>
          </a:p>
          <a:p>
            <a:br>
              <a:rPr lang="en-US" dirty="0">
                <a:effectLst/>
              </a:rPr>
            </a:br>
            <a:r>
              <a:rPr lang="en-US" dirty="0">
                <a:effectLst/>
              </a:rPr>
              <a:t>Ball valves are used with single lever faucets. The ball valve has slots in it that control the mixture and the amount of hot and cold water coming through the spout. When you move the handle, it changes the position of these slots within the valve, regulating the flow. These valves don’t use washers, as in compression valves, but they have more parts, making them more complex.</a:t>
            </a:r>
          </a:p>
          <a:p>
            <a:endParaRPr lang="en-US" dirty="0">
              <a:effectLst/>
            </a:endParaRPr>
          </a:p>
          <a:p>
            <a:r>
              <a:rPr lang="en-US" b="1" dirty="0">
                <a:effectLst/>
              </a:rPr>
              <a:t>Cartridge Valves</a:t>
            </a:r>
          </a:p>
          <a:p>
            <a:br>
              <a:rPr lang="en-US" dirty="0">
                <a:effectLst/>
              </a:rPr>
            </a:br>
            <a:r>
              <a:rPr lang="en-US" dirty="0">
                <a:effectLst/>
              </a:rPr>
              <a:t>Cartridge valves use a hollow sleeve attached to the water supply that moves inside another sleeve. The movement of the faucet handle moves the sleeves relative to each other, aligning or blocking holes that control the supply of water. This type of valve has fewer moving parts than a ball valve, however, they do have seals that can wear out and require replacement.</a:t>
            </a:r>
          </a:p>
          <a:p>
            <a:endParaRPr lang="en-US" dirty="0">
              <a:effectLst/>
            </a:endParaRPr>
          </a:p>
          <a:p>
            <a:r>
              <a:rPr lang="en-US" b="1" dirty="0">
                <a:effectLst/>
              </a:rPr>
              <a:t>Ceramic Disc Valves</a:t>
            </a:r>
          </a:p>
          <a:p>
            <a:br>
              <a:rPr lang="en-US" dirty="0">
                <a:effectLst/>
              </a:rPr>
            </a:br>
            <a:r>
              <a:rPr lang="en-US" dirty="0">
                <a:effectLst/>
              </a:rPr>
              <a:t>Ceramic disc valves consist of two hard, highly polished ceramic disks that slide relative to each other. The motion between the two disks controls the flow of water by opening or restricting the pathway for the water. Although they’re typically more expensive, ceramic disk valves are considered the most durable and longest-lasting type of faucet valve.</a:t>
            </a:r>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11</a:t>
            </a:fld>
            <a:endParaRPr lang="en-US"/>
          </a:p>
        </p:txBody>
      </p:sp>
    </p:spTree>
    <p:extLst>
      <p:ext uri="{BB962C8B-B14F-4D97-AF65-F5344CB8AC3E}">
        <p14:creationId xmlns:p14="http://schemas.microsoft.com/office/powerpoint/2010/main" val="2975448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reviewed the steps in choosing a Lavatory</a:t>
            </a:r>
            <a:r>
              <a:rPr lang="en-US" baseline="0" dirty="0"/>
              <a:t> Faucet, now we will move o</a:t>
            </a:r>
            <a:r>
              <a:rPr lang="en-US" dirty="0"/>
              <a:t>nto Roman Tub Faucets.</a:t>
            </a:r>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12</a:t>
            </a:fld>
            <a:endParaRPr lang="en-US"/>
          </a:p>
        </p:txBody>
      </p:sp>
    </p:spTree>
    <p:extLst>
      <p:ext uri="{BB962C8B-B14F-4D97-AF65-F5344CB8AC3E}">
        <p14:creationId xmlns:p14="http://schemas.microsoft.com/office/powerpoint/2010/main" val="113567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Roman Tub faucets can set the look and feel of your bathroom, it</a:t>
            </a:r>
            <a:r>
              <a:rPr lang="en-US" sz="1200" b="0" i="0" kern="1200" baseline="0" dirty="0">
                <a:solidFill>
                  <a:schemeClr val="tx1"/>
                </a:solidFill>
                <a:effectLst/>
                <a:latin typeface="+mn-lt"/>
                <a:ea typeface="+mn-ea"/>
                <a:cs typeface="+mn-cs"/>
              </a:rPr>
              <a:t> can quickly change your bath from a typical tub/shower, to more of a spa like feeling.</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Roman Tub faucets are an elegant option to dress up a bathroom. They are the perfect solution for standalone tubs which are increasing in popularity.</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The standard Roman Tub faucet has handles attached to the deck of the tub opposed to the wall or bath. The spout is arched and handles can be single or double and a handheld shower can be added as well.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Just like your Kitchen and Lavatory offerings, Roman Tubs comes in a variety of finishes as well.</a:t>
            </a:r>
            <a:endParaRPr lang="en-US" b="0" dirty="0"/>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13</a:t>
            </a:fld>
            <a:endParaRPr lang="en-US"/>
          </a:p>
        </p:txBody>
      </p:sp>
    </p:spTree>
    <p:extLst>
      <p:ext uri="{BB962C8B-B14F-4D97-AF65-F5344CB8AC3E}">
        <p14:creationId xmlns:p14="http://schemas.microsoft.com/office/powerpoint/2010/main" val="1634009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moving onto the Commercial Faucets.</a:t>
            </a:r>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14</a:t>
            </a:fld>
            <a:endParaRPr lang="en-US"/>
          </a:p>
        </p:txBody>
      </p:sp>
    </p:spTree>
    <p:extLst>
      <p:ext uri="{BB962C8B-B14F-4D97-AF65-F5344CB8AC3E}">
        <p14:creationId xmlns:p14="http://schemas.microsoft.com/office/powerpoint/2010/main" val="3559091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Commercial</a:t>
            </a:r>
            <a:r>
              <a:rPr lang="en-US" baseline="0" dirty="0"/>
              <a:t> Faucets are the correct way to go when in a high traffic, non-residential setting. The commercial environment faucets are typically constructed of high quality metal, solid brass and copper.  By using the high quality brass the faucets are built to withstand abuse for a long lasting install.</a:t>
            </a:r>
          </a:p>
          <a:p>
            <a:endParaRPr lang="en-US" baseline="0" dirty="0"/>
          </a:p>
          <a:p>
            <a:r>
              <a:rPr lang="en-US" baseline="0" dirty="0"/>
              <a:t>Now in the 21</a:t>
            </a:r>
            <a:r>
              <a:rPr lang="en-US" baseline="30000" dirty="0"/>
              <a:t>st</a:t>
            </a:r>
            <a:r>
              <a:rPr lang="en-US" baseline="0" dirty="0"/>
              <a:t> century, the technology has increased to improve water management, with auto shutoff options and self closing faucets. </a:t>
            </a:r>
            <a:endParaRPr lang="en-US" dirty="0"/>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15</a:t>
            </a:fld>
            <a:endParaRPr lang="en-US"/>
          </a:p>
        </p:txBody>
      </p:sp>
    </p:spTree>
    <p:extLst>
      <p:ext uri="{BB962C8B-B14F-4D97-AF65-F5344CB8AC3E}">
        <p14:creationId xmlns:p14="http://schemas.microsoft.com/office/powerpoint/2010/main" val="2961497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Run times for sensor faucets are generally preset, however some manufacturers provide the option of varying run time cycles that can be set by the end user.</a:t>
            </a:r>
          </a:p>
          <a:p>
            <a:endParaRPr lang="en-US" altLang="en-US" dirty="0"/>
          </a:p>
          <a:p>
            <a:r>
              <a:rPr lang="en-US" altLang="en-US" dirty="0"/>
              <a:t>By opting</a:t>
            </a:r>
            <a:r>
              <a:rPr lang="en-US" altLang="en-US" baseline="0" dirty="0"/>
              <a:t> for a sensor operated faucet, there are many pros and cons.</a:t>
            </a:r>
          </a:p>
          <a:p>
            <a:endParaRPr lang="en-US" altLang="en-US" baseline="0" dirty="0"/>
          </a:p>
          <a:p>
            <a:r>
              <a:rPr lang="en-US" altLang="en-US" baseline="0" dirty="0"/>
              <a:t>The cons of the sensor faucets are that they are typically more expensive upfront and not all have temperature control options, resulting in the need for a separate valve to provide tempered water. </a:t>
            </a:r>
          </a:p>
          <a:p>
            <a:endParaRPr lang="en-US" altLang="en-US" baseline="0" dirty="0"/>
          </a:p>
          <a:p>
            <a:r>
              <a:rPr lang="en-US" altLang="en-US" baseline="0" dirty="0"/>
              <a:t>There are many more pros when it comes to these types of faucets. First, it promotes a more hygienic environment since it eliminates the need to touch the handle which in turn helps to prevent the spread of disease. It is also a great feature for individuals with disabilities.</a:t>
            </a:r>
          </a:p>
          <a:p>
            <a:endParaRPr lang="en-US" altLang="en-US" baseline="0" dirty="0"/>
          </a:p>
          <a:p>
            <a:r>
              <a:rPr lang="en-US" altLang="en-US" baseline="0" dirty="0"/>
              <a:t>The maintenance is typically easier, and there is a possibility to decrease lavatory water usage by up to 70%, but the average savings is about 30%.</a:t>
            </a:r>
            <a:endParaRPr lang="en-US" altLang="en-US" dirty="0"/>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17</a:t>
            </a:fld>
            <a:endParaRPr lang="en-US"/>
          </a:p>
        </p:txBody>
      </p:sp>
    </p:spTree>
    <p:extLst>
      <p:ext uri="{BB962C8B-B14F-4D97-AF65-F5344CB8AC3E}">
        <p14:creationId xmlns:p14="http://schemas.microsoft.com/office/powerpoint/2010/main" val="3626575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mn-lt"/>
              </a:rPr>
              <a:t>Most sensor faucets use infrared sensors to turn water on and off.  An example of this is shown in the above picture.</a:t>
            </a:r>
          </a:p>
          <a:p>
            <a:endParaRPr lang="en-US" altLang="en-US" sz="1200" dirty="0">
              <a:latin typeface="+mn-lt"/>
            </a:endParaRPr>
          </a:p>
          <a:p>
            <a:r>
              <a:rPr lang="en-US" altLang="en-US" sz="1200" dirty="0">
                <a:latin typeface="+mn-lt"/>
              </a:rPr>
              <a:t>How does this system work?</a:t>
            </a:r>
          </a:p>
          <a:p>
            <a:r>
              <a:rPr lang="en-US" altLang="en-US" sz="1200" dirty="0">
                <a:latin typeface="+mn-lt"/>
              </a:rPr>
              <a:t>An infrared beam is sent out by the LED portion of the sensor. </a:t>
            </a:r>
            <a:r>
              <a:rPr lang="en-US" sz="1200" b="0" i="0" kern="1200" dirty="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light-emitting diode</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LED</a:t>
            </a:r>
            <a:r>
              <a:rPr lang="en-US" sz="1200" b="0" i="0" kern="1200" dirty="0">
                <a:solidFill>
                  <a:schemeClr val="tx1"/>
                </a:solidFill>
                <a:effectLst/>
                <a:latin typeface="+mn-lt"/>
                <a:ea typeface="+mn-ea"/>
                <a:cs typeface="+mn-cs"/>
              </a:rPr>
              <a:t>) is a semiconductor device that emits visible light when an electric current passes through </a:t>
            </a:r>
            <a:r>
              <a:rPr lang="en-US" sz="1200" b="0" i="0" kern="1200" dirty="0" err="1">
                <a:solidFill>
                  <a:schemeClr val="tx1"/>
                </a:solidFill>
                <a:effectLst/>
                <a:latin typeface="+mn-lt"/>
                <a:ea typeface="+mn-ea"/>
                <a:cs typeface="+mn-cs"/>
              </a:rPr>
              <a:t>it</a:t>
            </a:r>
            <a:r>
              <a:rPr lang="en-US" altLang="en-US" sz="1200" dirty="0" err="1">
                <a:latin typeface="+mn-lt"/>
              </a:rPr>
              <a:t>When</a:t>
            </a:r>
            <a:r>
              <a:rPr lang="en-US" altLang="en-US" sz="1200" dirty="0">
                <a:latin typeface="+mn-lt"/>
              </a:rPr>
              <a:t> an object appears and reflects the infrared beam back to the receiver area, the chip in the sensor sends power to the working parts of the faucet causing it to activate.</a:t>
            </a:r>
            <a:r>
              <a:rPr lang="en-US" altLang="en-US" sz="1200" baseline="0" dirty="0">
                <a:latin typeface="+mn-lt"/>
              </a:rPr>
              <a:t> </a:t>
            </a:r>
            <a:r>
              <a:rPr lang="en-US" altLang="en-US" sz="1200" dirty="0">
                <a:latin typeface="+mn-lt"/>
              </a:rPr>
              <a:t>When the object is removed and the infrared beam is no longer reflected to the receiver area the unit will shut off.</a:t>
            </a:r>
          </a:p>
          <a:p>
            <a:endParaRPr lang="en-US" altLang="en-US" sz="1200" dirty="0">
              <a:latin typeface="+mn-lt"/>
            </a:endParaRPr>
          </a:p>
          <a:p>
            <a:r>
              <a:rPr lang="en-US" sz="1200" dirty="0">
                <a:latin typeface="+mn-lt"/>
              </a:rPr>
              <a:t>Sensor faucets featuring Position Sensitive Detection (PSD) technology are</a:t>
            </a:r>
            <a:r>
              <a:rPr lang="en-US" sz="1200" baseline="0" dirty="0">
                <a:latin typeface="+mn-lt"/>
              </a:rPr>
              <a:t> u</a:t>
            </a:r>
            <a:r>
              <a:rPr lang="en-US" sz="1200" dirty="0">
                <a:latin typeface="+mn-lt"/>
              </a:rPr>
              <a:t>naffected by inconsistent lighting environments</a:t>
            </a:r>
            <a:r>
              <a:rPr lang="en-US" sz="1200" baseline="0" dirty="0">
                <a:latin typeface="+mn-lt"/>
              </a:rPr>
              <a:t> or </a:t>
            </a:r>
            <a:r>
              <a:rPr lang="en-US" sz="1200" dirty="0">
                <a:latin typeface="+mn-lt"/>
              </a:rPr>
              <a:t>varying surface colors or textures.</a:t>
            </a:r>
            <a:r>
              <a:rPr lang="en-US" sz="1200" baseline="0" dirty="0">
                <a:latin typeface="+mn-lt"/>
              </a:rPr>
              <a:t> They feature an a</a:t>
            </a:r>
            <a:r>
              <a:rPr lang="en-US" sz="1200" dirty="0">
                <a:latin typeface="+mn-lt"/>
              </a:rPr>
              <a:t>djustable temperature setting,</a:t>
            </a:r>
            <a:r>
              <a:rPr lang="en-US" sz="1200" baseline="0" dirty="0">
                <a:latin typeface="+mn-lt"/>
              </a:rPr>
              <a:t> </a:t>
            </a:r>
            <a:r>
              <a:rPr lang="en-US" sz="1200" dirty="0">
                <a:latin typeface="+mn-lt"/>
              </a:rPr>
              <a:t>AC or battery power options,</a:t>
            </a:r>
            <a:r>
              <a:rPr lang="en-US" sz="1200" baseline="0" dirty="0">
                <a:latin typeface="+mn-lt"/>
              </a:rPr>
              <a:t> a</a:t>
            </a:r>
            <a:r>
              <a:rPr lang="en-US" sz="1200" dirty="0">
                <a:latin typeface="+mn-lt"/>
              </a:rPr>
              <a:t>ll above deck technology</a:t>
            </a:r>
            <a:r>
              <a:rPr lang="en-US" sz="1200" baseline="0" dirty="0">
                <a:latin typeface="+mn-lt"/>
              </a:rPr>
              <a:t> and s</a:t>
            </a:r>
            <a:r>
              <a:rPr lang="en-US" sz="1200" dirty="0">
                <a:latin typeface="+mn-lt"/>
              </a:rPr>
              <a:t>olid brass housing.</a:t>
            </a:r>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18</a:t>
            </a:fld>
            <a:endParaRPr lang="en-US"/>
          </a:p>
        </p:txBody>
      </p:sp>
    </p:spTree>
    <p:extLst>
      <p:ext uri="{BB962C8B-B14F-4D97-AF65-F5344CB8AC3E}">
        <p14:creationId xmlns:p14="http://schemas.microsoft.com/office/powerpoint/2010/main" val="2600286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0" dirty="0">
                <a:latin typeface="+mn-lt"/>
              </a:rPr>
              <a:t>Capacitance sensor faucets</a:t>
            </a:r>
            <a:r>
              <a:rPr lang="en-US" altLang="en-US" sz="1200" b="0" baseline="0" dirty="0">
                <a:latin typeface="+mn-lt"/>
              </a:rPr>
              <a:t> work si</a:t>
            </a:r>
            <a:r>
              <a:rPr lang="en-US" altLang="en-US" sz="1200" b="0" dirty="0">
                <a:latin typeface="+mn-lt"/>
              </a:rPr>
              <a:t>milar to an infrared faucet, however, no visible sensor is needed and sensing is done by capacitors located inside of the faucet.</a:t>
            </a:r>
          </a:p>
          <a:p>
            <a:endParaRPr lang="en-US" altLang="en-US" sz="1200" b="0" dirty="0">
              <a:latin typeface="+mn-lt"/>
            </a:endParaRPr>
          </a:p>
          <a:p>
            <a:r>
              <a:rPr lang="en-US" altLang="en-US" sz="1200" b="0" dirty="0">
                <a:latin typeface="+mn-lt"/>
              </a:rPr>
              <a:t>Conductivity of the human body activates components of the faucet</a:t>
            </a:r>
            <a:r>
              <a:rPr lang="en-US" altLang="en-US" sz="1200" b="0" baseline="0" dirty="0">
                <a:latin typeface="+mn-lt"/>
              </a:rPr>
              <a:t> and the human body is needed for the circuit to complete the ultra low frequency needed to activate the faucet. </a:t>
            </a:r>
          </a:p>
          <a:p>
            <a:endParaRPr lang="en-US" altLang="en-US" sz="1200" b="0" baseline="0" dirty="0">
              <a:latin typeface="+mn-lt"/>
            </a:endParaRPr>
          </a:p>
          <a:p>
            <a:r>
              <a:rPr lang="en-US" altLang="en-US" sz="1200" b="0" baseline="0" dirty="0">
                <a:latin typeface="+mn-lt"/>
              </a:rPr>
              <a:t>The advantages of offering a Capacitance faucet is that sensors are able to be activated from any angle, and non-conductive items do not cause faucets to activate. There are also zero IR sensors, which creates less of a risk for vandals to damage sensors. IR  stands for i</a:t>
            </a:r>
            <a:r>
              <a:rPr lang="en-US" sz="1200" b="0" i="0" kern="1200" dirty="0">
                <a:solidFill>
                  <a:schemeClr val="tx1"/>
                </a:solidFill>
                <a:effectLst/>
                <a:latin typeface="+mn-lt"/>
                <a:ea typeface="+mn-ea"/>
                <a:cs typeface="+mn-cs"/>
              </a:rPr>
              <a:t>nfrared spectroscopy (IR spectroscopy) is the spectroscopy that deals with the infrared region of the electromagnetic spectrum, that is light with a longer wavelength and lower frequency than visible light.</a:t>
            </a:r>
            <a:endParaRPr lang="en-US" altLang="en-US" sz="1200" b="0" baseline="0" dirty="0">
              <a:latin typeface="+mn-lt"/>
            </a:endParaRPr>
          </a:p>
          <a:p>
            <a:endParaRPr lang="en-US" altLang="en-US" sz="1200" b="0" baseline="0" dirty="0">
              <a:latin typeface="+mn-lt"/>
            </a:endParaRPr>
          </a:p>
          <a:p>
            <a:r>
              <a:rPr lang="en-US" altLang="en-US" sz="1200" b="0" baseline="0" dirty="0">
                <a:latin typeface="+mn-lt"/>
              </a:rPr>
              <a:t>The disadvantages of the Capacitance faucet is that the high sensitivity may cause false activations, sometimes you will need to place your palm or whole hand in the range of the sensor instead of only a finger. This faucet must be isolated to prevent unpredictable operation as well. </a:t>
            </a:r>
          </a:p>
          <a:p>
            <a:endParaRPr lang="en-US" altLang="en-US" sz="1200" b="0" dirty="0">
              <a:latin typeface="+mn-lt"/>
            </a:endParaRPr>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19</a:t>
            </a:fld>
            <a:endParaRPr lang="en-US"/>
          </a:p>
        </p:txBody>
      </p:sp>
    </p:spTree>
    <p:extLst>
      <p:ext uri="{BB962C8B-B14F-4D97-AF65-F5344CB8AC3E}">
        <p14:creationId xmlns:p14="http://schemas.microsoft.com/office/powerpoint/2010/main" val="2131292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Currently Battery and AC power are the more common power sources for Sensor faucets.</a:t>
            </a:r>
          </a:p>
          <a:p>
            <a:endParaRPr lang="en-US" altLang="en-US" dirty="0"/>
          </a:p>
          <a:p>
            <a:r>
              <a:rPr lang="en-US" altLang="en-US" dirty="0"/>
              <a:t>While battery powered faucets do not draw from the main power supply of the building, they do require a battery be replaced approximately every 3 years, dependent on</a:t>
            </a:r>
            <a:r>
              <a:rPr lang="en-US" altLang="en-US" baseline="0" dirty="0"/>
              <a:t> the number </a:t>
            </a:r>
            <a:r>
              <a:rPr lang="en-US" altLang="en-US" dirty="0"/>
              <a:t>of cycles per day. There are usually lower installation costs, since there is no hardwiring that is required.</a:t>
            </a:r>
          </a:p>
          <a:p>
            <a:r>
              <a:rPr lang="en-US" altLang="en-US" dirty="0"/>
              <a:t>  </a:t>
            </a:r>
          </a:p>
          <a:p>
            <a:r>
              <a:rPr lang="en-US" altLang="en-US" dirty="0"/>
              <a:t>AC powered units are generally available with the option of a single plug-in transformer, or a multi-unit transformer that usually powers anywhere from 6-8 faucets at a time.  These models require less maintenance than battery, or solar units since they receive constant energy from the buildings power supply. The disadvantages</a:t>
            </a:r>
            <a:r>
              <a:rPr lang="en-US" altLang="en-US" baseline="0" dirty="0"/>
              <a:t> are that these types of faucets are not usable in a power outage.</a:t>
            </a:r>
            <a:endParaRPr lang="en-US" altLang="en-US" dirty="0"/>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20</a:t>
            </a:fld>
            <a:endParaRPr lang="en-US"/>
          </a:p>
        </p:txBody>
      </p:sp>
    </p:spTree>
    <p:extLst>
      <p:ext uri="{BB962C8B-B14F-4D97-AF65-F5344CB8AC3E}">
        <p14:creationId xmlns:p14="http://schemas.microsoft.com/office/powerpoint/2010/main" val="3469884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76" indent="-228576" eaLnBrk="1" hangingPunct="1">
              <a:lnSpc>
                <a:spcPct val="80000"/>
              </a:lnSpc>
              <a:defRPr/>
            </a:pPr>
            <a:r>
              <a:rPr lang="en-US" sz="1000" b="1" u="sng" dirty="0"/>
              <a:t>PRESENTERS NOTES &amp; INSTRUCTIONS</a:t>
            </a:r>
            <a:r>
              <a:rPr lang="en-US" sz="1000" b="1" u="none" dirty="0"/>
              <a:t>:</a:t>
            </a:r>
          </a:p>
          <a:p>
            <a:pPr marL="228576" indent="-228576" eaLnBrk="1" hangingPunct="1">
              <a:lnSpc>
                <a:spcPct val="80000"/>
              </a:lnSpc>
              <a:buFontTx/>
              <a:buAutoNum type="arabicPeriod"/>
              <a:defRPr/>
            </a:pPr>
            <a:r>
              <a:rPr lang="en-US" sz="1000" b="0" dirty="0"/>
              <a:t>THIS PRESENTATION CANNOT BE ALTERED IN ANY WAY.</a:t>
            </a:r>
          </a:p>
          <a:p>
            <a:pPr marL="228576" indent="-228576" eaLnBrk="1" hangingPunct="1">
              <a:lnSpc>
                <a:spcPct val="80000"/>
              </a:lnSpc>
              <a:buFontTx/>
              <a:buAutoNum type="arabicPeriod"/>
              <a:defRPr/>
            </a:pPr>
            <a:r>
              <a:rPr lang="en-US" sz="1000" b="0" dirty="0"/>
              <a:t>You must complete and submit a speaker agreement!</a:t>
            </a:r>
            <a:br>
              <a:rPr lang="en-US" sz="1000" b="0" dirty="0"/>
            </a:br>
            <a:r>
              <a:rPr lang="en-US" sz="1000" b="0" dirty="0"/>
              <a:t>This can be found on the portal http://info.symmons.com/doclibrary/presentations.aspx</a:t>
            </a:r>
          </a:p>
          <a:p>
            <a:pPr marL="228576" indent="-228576" eaLnBrk="1" hangingPunct="1">
              <a:lnSpc>
                <a:spcPct val="80000"/>
              </a:lnSpc>
              <a:buFontTx/>
              <a:buAutoNum type="arabicPeriod"/>
              <a:defRPr/>
            </a:pPr>
            <a:r>
              <a:rPr lang="en-US" sz="1000" b="0" dirty="0"/>
              <a:t>Do NOT mention Symmons after this slide!  The presentation MUST be scripted, and delivered in a GENERIC manner.  If a complaint is received it will likely result in our inability to deliver this course in the future.</a:t>
            </a:r>
          </a:p>
          <a:p>
            <a:pPr marL="228576" indent="-228576" eaLnBrk="1" hangingPunct="1">
              <a:lnSpc>
                <a:spcPct val="80000"/>
              </a:lnSpc>
              <a:buFontTx/>
              <a:buAutoNum type="arabicPeriod"/>
              <a:defRPr/>
            </a:pPr>
            <a:r>
              <a:rPr lang="en-US" sz="1000" b="0" dirty="0"/>
              <a:t>You can discuss Symmons and our products AFTER this presentation is completed.</a:t>
            </a:r>
          </a:p>
          <a:p>
            <a:pPr marL="228576" indent="-228576" eaLnBrk="1" hangingPunct="1">
              <a:lnSpc>
                <a:spcPct val="80000"/>
              </a:lnSpc>
              <a:buFontTx/>
              <a:buAutoNum type="arabicPeriod"/>
              <a:defRPr/>
            </a:pPr>
            <a:r>
              <a:rPr lang="en-US" sz="1000" b="0" dirty="0"/>
              <a:t>This course will provide each design professional with 1 LU (learning unit).</a:t>
            </a:r>
          </a:p>
          <a:p>
            <a:pPr marL="228576" indent="-228576" eaLnBrk="1" hangingPunct="1">
              <a:lnSpc>
                <a:spcPct val="80000"/>
              </a:lnSpc>
              <a:buFontTx/>
              <a:buAutoNum type="arabicPeriod"/>
              <a:defRPr/>
            </a:pPr>
            <a:r>
              <a:rPr lang="en-US" sz="1000" b="0" dirty="0"/>
              <a:t>This course will qualify for HSW (health safety &amp; welfare) credits for AIA/CES.</a:t>
            </a:r>
          </a:p>
          <a:p>
            <a:pPr marL="228576" indent="-228576" eaLnBrk="1" hangingPunct="1">
              <a:lnSpc>
                <a:spcPct val="80000"/>
              </a:lnSpc>
              <a:buFontTx/>
              <a:buAutoNum type="arabicPeriod"/>
              <a:defRPr/>
            </a:pPr>
            <a:r>
              <a:rPr lang="en-US" sz="1000" b="0" dirty="0"/>
              <a:t>This course should be offered to design professionals at no charge.</a:t>
            </a:r>
          </a:p>
          <a:p>
            <a:pPr marL="228576" indent="-228576" eaLnBrk="1" hangingPunct="1">
              <a:lnSpc>
                <a:spcPct val="80000"/>
              </a:lnSpc>
              <a:buFontTx/>
              <a:buAutoNum type="arabicPeriod"/>
              <a:defRPr/>
            </a:pPr>
            <a:r>
              <a:rPr lang="en-US" sz="1000" b="0" dirty="0"/>
              <a:t>It is your responsibility to download, pass out and return the Attendance Sheet (also found on the portal - http://info.symmons.com/doclibrary/presentations.aspx).</a:t>
            </a:r>
          </a:p>
          <a:p>
            <a:pPr marL="228576" indent="-228576" eaLnBrk="1" hangingPunct="1">
              <a:lnSpc>
                <a:spcPct val="80000"/>
              </a:lnSpc>
              <a:buFontTx/>
              <a:buAutoNum type="arabicPeriod"/>
              <a:defRPr/>
            </a:pPr>
            <a:r>
              <a:rPr lang="en-US" sz="1000" b="0" dirty="0"/>
              <a:t>It is your responsibility to pass out, collect and return the Course Evaluation Sheet (also found on the portal - http://info.symmons.com/doclibrary/presentations.aspx)  </a:t>
            </a:r>
          </a:p>
          <a:p>
            <a:pPr marL="228576" indent="-228576" eaLnBrk="1" hangingPunct="1">
              <a:lnSpc>
                <a:spcPct val="80000"/>
              </a:lnSpc>
              <a:buFontTx/>
              <a:buAutoNum type="arabicPeriod"/>
              <a:defRPr/>
            </a:pPr>
            <a:r>
              <a:rPr lang="en-US" sz="1000" b="0" dirty="0"/>
              <a:t>This course will be audited by any member of the AIA at the request of the AIA/CES office. Please try to adhere to the presentation guidelines and stick to the course content.</a:t>
            </a:r>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2</a:t>
            </a:fld>
            <a:endParaRPr lang="en-US"/>
          </a:p>
        </p:txBody>
      </p:sp>
    </p:spTree>
    <p:extLst>
      <p:ext uri="{BB962C8B-B14F-4D97-AF65-F5344CB8AC3E}">
        <p14:creationId xmlns:p14="http://schemas.microsoft.com/office/powerpoint/2010/main" val="3231353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quick recap on the Metering and Sensor Faucets,</a:t>
            </a:r>
            <a:r>
              <a:rPr lang="en-US" baseline="0" dirty="0"/>
              <a:t> you should take away the following.</a:t>
            </a:r>
          </a:p>
          <a:p>
            <a:endParaRPr lang="en-US" baseline="0" dirty="0"/>
          </a:p>
          <a:p>
            <a:r>
              <a:rPr lang="en-US" baseline="0" dirty="0"/>
              <a:t>These types of faucets reduce water, energy, operation and maintenance costs in high traffic areas.</a:t>
            </a:r>
          </a:p>
          <a:p>
            <a:endParaRPr lang="en-US" baseline="0" dirty="0"/>
          </a:p>
          <a:p>
            <a:r>
              <a:rPr lang="en-US" baseline="0" dirty="0"/>
              <a:t>The reduction in water and energy costs allow commercial use areas qualify for credits through programs such as </a:t>
            </a:r>
            <a:r>
              <a:rPr lang="en-US" baseline="0" dirty="0" err="1"/>
              <a:t>WaterSense</a:t>
            </a:r>
            <a:r>
              <a:rPr lang="en-US" baseline="0" dirty="0"/>
              <a:t> and LEED.</a:t>
            </a:r>
          </a:p>
          <a:p>
            <a:endParaRPr lang="en-US" baseline="0" dirty="0"/>
          </a:p>
          <a:p>
            <a:r>
              <a:rPr lang="en-US" baseline="0" dirty="0"/>
              <a:t>The Sensor faucets promote a more hygienic environment and the advancements in sustainable operating technology provide the opportunities for future water, energy and operational costs.</a:t>
            </a:r>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21</a:t>
            </a:fld>
            <a:endParaRPr lang="en-US"/>
          </a:p>
        </p:txBody>
      </p:sp>
    </p:spTree>
    <p:extLst>
      <p:ext uri="{BB962C8B-B14F-4D97-AF65-F5344CB8AC3E}">
        <p14:creationId xmlns:p14="http://schemas.microsoft.com/office/powerpoint/2010/main" val="4243234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we can move onto the different flow rate options that are offered on faucets.</a:t>
            </a:r>
            <a:endParaRPr lang="en-US" dirty="0"/>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22</a:t>
            </a:fld>
            <a:endParaRPr lang="en-US"/>
          </a:p>
        </p:txBody>
      </p:sp>
    </p:spTree>
    <p:extLst>
      <p:ext uri="{BB962C8B-B14F-4D97-AF65-F5344CB8AC3E}">
        <p14:creationId xmlns:p14="http://schemas.microsoft.com/office/powerpoint/2010/main" val="1047015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Advances in pressure compensating technologies and other aerator technologies have now allowed flow rates to be reduced to as little as .35 GPM and still continue to work satisfactorily for some applications.</a:t>
            </a:r>
          </a:p>
          <a:p>
            <a:endParaRPr lang="en-US" altLang="en-US" dirty="0"/>
          </a:p>
          <a:p>
            <a:r>
              <a:rPr lang="en-US" altLang="en-US" dirty="0"/>
              <a:t>More manufacturers are beginning to add aerated and laminar flow 0.5 GPM lavatories as the lower flow rates are becoming more popular and are being mandated by local municipalities. </a:t>
            </a:r>
          </a:p>
          <a:p>
            <a:endParaRPr lang="en-US" altLang="en-US" baseline="0" dirty="0"/>
          </a:p>
          <a:p>
            <a:r>
              <a:rPr lang="en-US" altLang="en-US" baseline="0" dirty="0"/>
              <a:t>Lavatory faucets are offered in 0.35, 0.5, 1.0, 1.2, and 1.5 GPM. While usually the 0.35 and 0.5 GPM versions are often a rose spray pattern.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There are less industry standards regulating kitchen flow given its use is often to fill sinks, pots, pitchers – the national requirement is 2.2 GPM.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Many municipalities and other organizations are requiring or encouraging the use of 1.5 or 1.8 GPM kitchen faucets.</a:t>
            </a:r>
            <a:endParaRPr lang="en-US" dirty="0"/>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23</a:t>
            </a:fld>
            <a:endParaRPr lang="en-US"/>
          </a:p>
        </p:txBody>
      </p:sp>
    </p:spTree>
    <p:extLst>
      <p:ext uri="{BB962C8B-B14F-4D97-AF65-F5344CB8AC3E}">
        <p14:creationId xmlns:p14="http://schemas.microsoft.com/office/powerpoint/2010/main" val="647436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err="1"/>
              <a:t>WaterSense</a:t>
            </a:r>
            <a:r>
              <a:rPr lang="en-US" altLang="en-US" dirty="0"/>
              <a:t> is a program similar to the Energy Star program that you see with the yellow tags on your major appliances, your furnace, hot water heater, </a:t>
            </a:r>
            <a:r>
              <a:rPr lang="en-US" altLang="en-US" dirty="0" err="1"/>
              <a:t>etc</a:t>
            </a:r>
            <a:r>
              <a:rPr lang="en-US" altLang="en-US" dirty="0"/>
              <a:t>…  </a:t>
            </a:r>
          </a:p>
          <a:p>
            <a:endParaRPr lang="en-US" altLang="en-US" dirty="0"/>
          </a:p>
          <a:p>
            <a:r>
              <a:rPr lang="en-US" altLang="en-US" dirty="0" err="1"/>
              <a:t>WaterSense</a:t>
            </a:r>
            <a:r>
              <a:rPr lang="en-US" altLang="en-US" dirty="0"/>
              <a:t> is a voluntary compliance program that yields benefits in sustainability but is also performance based and requires minimum performance levels for the sustainable product. They</a:t>
            </a:r>
            <a:r>
              <a:rPr lang="en-US" altLang="en-US" baseline="0" dirty="0"/>
              <a:t> p</a:t>
            </a:r>
            <a:r>
              <a:rPr lang="en-US" altLang="en-US" dirty="0"/>
              <a:t>romote water efficiency and enhance the market for water efficient products. </a:t>
            </a:r>
          </a:p>
          <a:p>
            <a:endParaRPr lang="en-US" altLang="en-US" dirty="0"/>
          </a:p>
          <a:p>
            <a:r>
              <a:rPr lang="en-US" altLang="en-US" dirty="0"/>
              <a:t>For instance, a lavatory faucet cannot flow more than 1.5 GPM at 60 PSI for </a:t>
            </a:r>
            <a:r>
              <a:rPr lang="en-US" altLang="en-US" dirty="0" err="1"/>
              <a:t>WaterSense</a:t>
            </a:r>
            <a:r>
              <a:rPr lang="en-US" altLang="en-US" dirty="0"/>
              <a:t> but it also cannot flow less than .8 GPM at only 20 PSI.</a:t>
            </a:r>
          </a:p>
          <a:p>
            <a:r>
              <a:rPr lang="en-US" altLang="en-US" dirty="0" err="1"/>
              <a:t>WaterSense</a:t>
            </a:r>
            <a:r>
              <a:rPr lang="en-US" altLang="en-US" dirty="0"/>
              <a:t> will help consumers identify water-efficient products that perform well, save money, and encourage innovation in manufacturing.</a:t>
            </a:r>
            <a:r>
              <a:rPr lang="en-US" altLang="en-US" baseline="0" dirty="0"/>
              <a:t> </a:t>
            </a:r>
            <a:r>
              <a:rPr lang="en-US" altLang="en-US" dirty="0"/>
              <a:t>The </a:t>
            </a:r>
            <a:r>
              <a:rPr lang="en-US" altLang="en-US" dirty="0" err="1"/>
              <a:t>WaterSense</a:t>
            </a:r>
            <a:r>
              <a:rPr lang="en-US" altLang="en-US" dirty="0"/>
              <a:t> label will indicate that these products and programs meet water-efficiency and performance criteria. </a:t>
            </a:r>
          </a:p>
          <a:p>
            <a:r>
              <a:rPr lang="en-US" altLang="en-US" dirty="0"/>
              <a:t>Overall, </a:t>
            </a:r>
            <a:r>
              <a:rPr lang="en-US" altLang="en-US" dirty="0" err="1"/>
              <a:t>WaterSense</a:t>
            </a:r>
            <a:r>
              <a:rPr lang="en-US" altLang="en-US" dirty="0"/>
              <a:t> labeled products will perform well, help save money, and encourage innovation in manufacturing.</a:t>
            </a:r>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24</a:t>
            </a:fld>
            <a:endParaRPr lang="en-US"/>
          </a:p>
        </p:txBody>
      </p:sp>
    </p:spTree>
    <p:extLst>
      <p:ext uri="{BB962C8B-B14F-4D97-AF65-F5344CB8AC3E}">
        <p14:creationId xmlns:p14="http://schemas.microsoft.com/office/powerpoint/2010/main" val="491648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let’s look at the different style options.</a:t>
            </a:r>
            <a:endParaRPr lang="en-US" dirty="0"/>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25</a:t>
            </a:fld>
            <a:endParaRPr lang="en-US"/>
          </a:p>
        </p:txBody>
      </p:sp>
    </p:spTree>
    <p:extLst>
      <p:ext uri="{BB962C8B-B14F-4D97-AF65-F5344CB8AC3E}">
        <p14:creationId xmlns:p14="http://schemas.microsoft.com/office/powerpoint/2010/main" val="787712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dirty="0">
                <a:solidFill>
                  <a:schemeClr val="tx1"/>
                </a:solidFill>
                <a:latin typeface="+mn-lt"/>
              </a:rPr>
              <a:t>There are three main styles when it comes to faucets and overall</a:t>
            </a:r>
            <a:r>
              <a:rPr lang="en-US" sz="1200" b="0" i="0" u="none" baseline="0" dirty="0">
                <a:solidFill>
                  <a:schemeClr val="tx1"/>
                </a:solidFill>
                <a:latin typeface="+mn-lt"/>
              </a:rPr>
              <a:t> collections.</a:t>
            </a:r>
          </a:p>
          <a:p>
            <a:endParaRPr lang="en-US" sz="1200" b="0" i="0" u="none" baseline="0" dirty="0">
              <a:solidFill>
                <a:schemeClr val="tx1"/>
              </a:solidFill>
              <a:latin typeface="+mn-lt"/>
            </a:endParaRPr>
          </a:p>
          <a:p>
            <a:r>
              <a:rPr lang="en-US" sz="1200" b="1" i="0" u="none" baseline="0" dirty="0">
                <a:solidFill>
                  <a:schemeClr val="tx1"/>
                </a:solidFill>
                <a:latin typeface="+mn-lt"/>
              </a:rPr>
              <a:t>Transitional</a:t>
            </a:r>
          </a:p>
          <a:p>
            <a:r>
              <a:rPr lang="en-US" sz="1200" b="0" i="0" kern="1200" dirty="0">
                <a:solidFill>
                  <a:schemeClr val="tx1"/>
                </a:solidFill>
                <a:effectLst/>
                <a:latin typeface="+mn-lt"/>
                <a:ea typeface="+mn-ea"/>
                <a:cs typeface="+mn-cs"/>
              </a:rPr>
              <a:t>Transitional style is a marriage of traditional and contemporary,</a:t>
            </a:r>
            <a:r>
              <a:rPr lang="en-US" sz="1200" b="0" i="0" kern="1200" baseline="0" dirty="0">
                <a:solidFill>
                  <a:schemeClr val="tx1"/>
                </a:solidFill>
                <a:effectLst/>
                <a:latin typeface="+mn-lt"/>
                <a:ea typeface="+mn-ea"/>
                <a:cs typeface="+mn-cs"/>
              </a:rPr>
              <a:t> e</a:t>
            </a:r>
            <a:r>
              <a:rPr lang="en-US" sz="1200" b="0" i="0" kern="1200" dirty="0">
                <a:solidFill>
                  <a:schemeClr val="tx1"/>
                </a:solidFill>
                <a:effectLst/>
                <a:latin typeface="+mn-lt"/>
                <a:ea typeface="+mn-ea"/>
                <a:cs typeface="+mn-cs"/>
              </a:rPr>
              <a:t>quating to a classic, timeless design. Lines are simple yet sophisticated, featuring either straight lines or rounded profiles. </a:t>
            </a:r>
            <a:r>
              <a:rPr lang="en-US" sz="1200" b="0" i="0" kern="1200" baseline="0" dirty="0">
                <a:solidFill>
                  <a:schemeClr val="tx1"/>
                </a:solidFill>
                <a:effectLst/>
                <a:latin typeface="+mn-lt"/>
                <a:ea typeface="+mn-ea"/>
                <a:cs typeface="+mn-cs"/>
              </a:rPr>
              <a:t> It’s </a:t>
            </a:r>
            <a:r>
              <a:rPr lang="en-US" sz="1200" b="0" i="0" kern="1200" dirty="0">
                <a:solidFill>
                  <a:schemeClr val="tx1"/>
                </a:solidFill>
                <a:effectLst/>
                <a:latin typeface="+mn-lt"/>
                <a:ea typeface="+mn-ea"/>
                <a:cs typeface="+mn-cs"/>
              </a:rPr>
              <a:t>midway between old world traditional and the world of chrome and glass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contemporary; incorporating lines that are less ornate than traditional designs, but not as severely basic as contemporary lines. Curves combine with straight lines in a transitional style interior to deliver a look that balances both masculine and feminine attributes for a comfortable and relaxing, uncomplicated design. </a:t>
            </a:r>
            <a:endParaRPr lang="en-US" sz="1200" b="0" i="0" u="none" dirty="0">
              <a:solidFill>
                <a:schemeClr val="tx1"/>
              </a:solidFill>
              <a:latin typeface="+mn-lt"/>
            </a:endParaRPr>
          </a:p>
          <a:p>
            <a:endParaRPr lang="en-US" sz="1200" b="1" i="0" u="none" dirty="0">
              <a:solidFill>
                <a:schemeClr val="tx1"/>
              </a:solidFill>
              <a:latin typeface="+mn-lt"/>
            </a:endParaRPr>
          </a:p>
          <a:p>
            <a:r>
              <a:rPr lang="en-US" sz="1200" b="1" i="0" u="none" dirty="0">
                <a:solidFill>
                  <a:schemeClr val="tx1"/>
                </a:solidFill>
                <a:latin typeface="+mn-lt"/>
              </a:rPr>
              <a:t>Traditional</a:t>
            </a:r>
          </a:p>
          <a:p>
            <a:r>
              <a:rPr lang="en-US" sz="1200" b="0" i="0" u="none" dirty="0">
                <a:solidFill>
                  <a:schemeClr val="tx1"/>
                </a:solidFill>
                <a:latin typeface="+mn-lt"/>
              </a:rPr>
              <a:t>Traditional style reflects a sense of heritage, a respect for the enduring craftsmanship of the past. Ornamentation is selective, balancing fine details and ease of use for a comfortable yet gracious look. Traditional style interiors are comforting and classic and the decorating is calm, orderly, and predictable. </a:t>
            </a:r>
          </a:p>
          <a:p>
            <a:endParaRPr lang="en-US" sz="1200" b="0" i="0" u="none" dirty="0">
              <a:solidFill>
                <a:schemeClr val="tx1"/>
              </a:solidFill>
              <a:latin typeface="+mn-lt"/>
            </a:endParaRPr>
          </a:p>
          <a:p>
            <a:r>
              <a:rPr lang="en-US" sz="1200" b="0" i="0" u="none" dirty="0">
                <a:solidFill>
                  <a:schemeClr val="tx1"/>
                </a:solidFill>
                <a:latin typeface="+mn-lt"/>
              </a:rPr>
              <a:t>In general, a traditional room will use a mix of vertical lines with more restful horizontal lines. Gentle curves are seen in furniture, pillows, and accessories. Color in a traditional</a:t>
            </a:r>
            <a:r>
              <a:rPr lang="en-US" sz="1200" b="0" i="0" u="none" baseline="0" dirty="0">
                <a:solidFill>
                  <a:schemeClr val="tx1"/>
                </a:solidFill>
                <a:latin typeface="+mn-lt"/>
              </a:rPr>
              <a:t> room </a:t>
            </a:r>
            <a:r>
              <a:rPr lang="en-US" sz="1200" b="0" i="0" u="none" dirty="0">
                <a:solidFill>
                  <a:schemeClr val="tx1"/>
                </a:solidFill>
                <a:latin typeface="+mn-lt"/>
              </a:rPr>
              <a:t>is often in a mid-range of tones, though very dark and very light colors can also be used. Pretty multi-color floral are often the basis of a traditional color scheme that uses the lightest color on the walls and deeper hues for upholstery and flooring. </a:t>
            </a:r>
          </a:p>
          <a:p>
            <a:endParaRPr lang="en-US" sz="1200" b="0" i="0" u="none" dirty="0">
              <a:solidFill>
                <a:schemeClr val="tx1"/>
              </a:solidFill>
              <a:latin typeface="+mn-lt"/>
            </a:endParaRPr>
          </a:p>
          <a:p>
            <a:pPr marL="0" lvl="1" indent="0">
              <a:buClr>
                <a:srgbClr val="51A04D"/>
              </a:buClr>
              <a:buSzPct val="115000"/>
              <a:buNone/>
            </a:pPr>
            <a:r>
              <a:rPr lang="en-US" sz="1200" b="1" i="0" u="none" dirty="0">
                <a:latin typeface="+mn-lt"/>
              </a:rPr>
              <a:t>Contemporary</a:t>
            </a:r>
          </a:p>
          <a:p>
            <a:pPr marL="0" lvl="1" indent="0">
              <a:buClr>
                <a:srgbClr val="51A04D"/>
              </a:buClr>
              <a:buSzPct val="115000"/>
              <a:buNone/>
            </a:pPr>
            <a:r>
              <a:rPr lang="en-US" sz="1200" b="0" i="0" u="none" dirty="0">
                <a:latin typeface="+mn-lt"/>
              </a:rPr>
              <a:t>Minimalist and streamlined, contemporary style promotes simplicity, harmony and balance. Sculptural elements, often geometric in nature, celebrate the union of man-made items and natural materials.</a:t>
            </a:r>
          </a:p>
          <a:p>
            <a:r>
              <a:rPr lang="en-US" sz="1200" b="0" i="0" u="none" dirty="0">
                <a:latin typeface="+mn-lt"/>
              </a:rPr>
              <a:t>You might like a contemporary style of decorating if you like to keep current with styles, enjoy things that are modern, of today, right now. While it's been thought that modern interiors are cold and minimalist, today's contemporary interiors are comfortable and welcoming without being cluttered and dark. It's a style that is equally appropriate for offices and stores, lofts and homes. A contemporary style home can be a quiet and comfortable retreat. The palette is often punched up and accented with bright and bold color. Black is often used to ground and define a contemporary style room. In contemporary interiors, less is more. Each piece stands out as individual and unique. </a:t>
            </a:r>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26</a:t>
            </a:fld>
            <a:endParaRPr lang="en-US"/>
          </a:p>
        </p:txBody>
      </p:sp>
    </p:spTree>
    <p:extLst>
      <p:ext uri="{BB962C8B-B14F-4D97-AF65-F5344CB8AC3E}">
        <p14:creationId xmlns:p14="http://schemas.microsoft.com/office/powerpoint/2010/main" val="2055542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Finish</a:t>
            </a:r>
            <a:br>
              <a:rPr lang="en-US" dirty="0">
                <a:effectLst/>
              </a:rPr>
            </a:br>
            <a:r>
              <a:rPr lang="en-US" dirty="0">
                <a:effectLst/>
              </a:rPr>
              <a:t>The finish on a bath faucet is the outer surface treatment that’s applied to all of the exterior parts. The finish gives the faucet its color, as well as, providing protection to its base material.</a:t>
            </a:r>
            <a:br>
              <a:rPr lang="en-US" dirty="0">
                <a:effectLst/>
              </a:rPr>
            </a:br>
            <a:endParaRPr lang="en-US" dirty="0">
              <a:effectLst/>
            </a:endParaRPr>
          </a:p>
          <a:p>
            <a:r>
              <a:rPr lang="en-US" dirty="0">
                <a:effectLst/>
              </a:rPr>
              <a:t>There is a wide variety of finishes to choose from</a:t>
            </a:r>
            <a:r>
              <a:rPr lang="en-US" baseline="0" dirty="0">
                <a:effectLst/>
              </a:rPr>
              <a:t> </a:t>
            </a:r>
            <a:r>
              <a:rPr lang="en-US" dirty="0">
                <a:effectLst/>
              </a:rPr>
              <a:t>which may surprise you once you start shopping for a bathroom faucet.</a:t>
            </a:r>
            <a:r>
              <a:rPr lang="en-US" baseline="0" dirty="0">
                <a:effectLst/>
              </a:rPr>
              <a:t> </a:t>
            </a:r>
            <a:r>
              <a:rPr lang="en-US" dirty="0">
                <a:effectLst/>
              </a:rPr>
              <a:t>You will find the basics like chrome, brass and nickel, as well as, brushed copper, oil rubbed bronze, matte black, satin gold and many more.</a:t>
            </a:r>
            <a:br>
              <a:rPr lang="en-US" dirty="0">
                <a:effectLst/>
              </a:rPr>
            </a:br>
            <a:br>
              <a:rPr lang="en-US" dirty="0">
                <a:effectLst/>
              </a:rPr>
            </a:br>
            <a:r>
              <a:rPr lang="en-US" dirty="0">
                <a:effectLst/>
              </a:rPr>
              <a:t>Besides the look of the faucet, the finish and how it’s applied are important points to learn more about. One of the most durable finishes for a bathroom faucet is a PVD finish. PVD is short for physical vapor deposition, this is the means in which the coating is applied to the surface of the faucet.</a:t>
            </a:r>
            <a:br>
              <a:rPr lang="en-US" dirty="0">
                <a:effectLst/>
              </a:rPr>
            </a:br>
            <a:br>
              <a:rPr lang="en-US" dirty="0">
                <a:effectLst/>
              </a:rPr>
            </a:br>
            <a:r>
              <a:rPr lang="en-US" dirty="0">
                <a:effectLst/>
              </a:rPr>
              <a:t>A PVD surface is very durable and scratch resistant. PVD finishes come in several different colors including stainless steel, brass and nickel to name just a few.</a:t>
            </a:r>
            <a:br>
              <a:rPr lang="en-US" dirty="0">
                <a:effectLst/>
              </a:rPr>
            </a:br>
            <a:br>
              <a:rPr lang="en-US" dirty="0">
                <a:effectLst/>
              </a:rPr>
            </a:br>
            <a:r>
              <a:rPr lang="en-US" dirty="0">
                <a:effectLst/>
              </a:rPr>
              <a:t>Plating is another excellent surface finish treatment. Chrome plating has been a long time standard for faucet plating. Chrome plating is usually applied over faucets made of brass to provide protection to the brass from corrosion and tarnishing.</a:t>
            </a:r>
            <a:br>
              <a:rPr lang="en-US" dirty="0">
                <a:effectLst/>
              </a:rPr>
            </a:br>
            <a:br>
              <a:rPr lang="en-US" dirty="0">
                <a:effectLst/>
              </a:rPr>
            </a:br>
            <a:r>
              <a:rPr lang="en-US" dirty="0">
                <a:effectLst/>
              </a:rPr>
              <a:t>Product finishes also include some which are referred to as a “living finish” and these are usually not covered under a manufacturer’s warranty. Examples include finishes like hand rubbed bronze or oil rubbed bronze. This kind of finish usually doesn’t have any protective sealer and the finish will age and develop a patina (green or brown film caused by oxidation). The moisture in the bathroom, the cleaners you use and even the oils in your hands can affect and change how these finishes look over time, giving them a rustic and aged look. </a:t>
            </a:r>
            <a:endParaRPr lang="en-US" dirty="0"/>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27</a:t>
            </a:fld>
            <a:endParaRPr lang="en-US"/>
          </a:p>
        </p:txBody>
      </p:sp>
    </p:spTree>
    <p:extLst>
      <p:ext uri="{BB962C8B-B14F-4D97-AF65-F5344CB8AC3E}">
        <p14:creationId xmlns:p14="http://schemas.microsoft.com/office/powerpoint/2010/main" val="2620375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short list of finish options that are possible</a:t>
            </a:r>
          </a:p>
          <a:p>
            <a:endParaRPr lang="en-US" dirty="0"/>
          </a:p>
          <a:p>
            <a:r>
              <a:rPr lang="en-US" dirty="0"/>
              <a:t>Polished Chrome would be your most common, while Stainless Steel is seen</a:t>
            </a:r>
            <a:r>
              <a:rPr lang="en-US" baseline="0" dirty="0"/>
              <a:t> more in kitchen applications. </a:t>
            </a:r>
          </a:p>
          <a:p>
            <a:r>
              <a:rPr lang="en-US" baseline="0" dirty="0"/>
              <a:t>You also have your Satin Nickel, Brushed Bronze, Seasoned Bronze, Polished Brass, Matte Black, Copper and many more.</a:t>
            </a:r>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28</a:t>
            </a:fld>
            <a:endParaRPr lang="en-US"/>
          </a:p>
        </p:txBody>
      </p:sp>
    </p:spTree>
    <p:extLst>
      <p:ext uri="{BB962C8B-B14F-4D97-AF65-F5344CB8AC3E}">
        <p14:creationId xmlns:p14="http://schemas.microsoft.com/office/powerpoint/2010/main" val="3892538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Here are the 4 stages of the PVD process:</a:t>
            </a:r>
          </a:p>
          <a:p>
            <a:endParaRPr lang="en-US" b="1" dirty="0">
              <a:effectLst/>
            </a:endParaRPr>
          </a:p>
          <a:p>
            <a:r>
              <a:rPr lang="en-US" b="1" dirty="0">
                <a:effectLst/>
              </a:rPr>
              <a:t>Evaporation</a:t>
            </a:r>
          </a:p>
          <a:p>
            <a:r>
              <a:rPr lang="en-US" dirty="0">
                <a:effectLst/>
              </a:rPr>
              <a:t>During this stage, a target consisting of the material to be deposited is bombarded by a high energy source such as a beam of electrons or ions. This dislodges atoms from the surface of the target, ‘vaporizing’ them.</a:t>
            </a:r>
          </a:p>
          <a:p>
            <a:endParaRPr lang="en-US" dirty="0">
              <a:effectLst/>
            </a:endParaRPr>
          </a:p>
          <a:p>
            <a:r>
              <a:rPr lang="en-US" b="1" dirty="0">
                <a:effectLst/>
              </a:rPr>
              <a:t>Transport</a:t>
            </a:r>
          </a:p>
          <a:p>
            <a:r>
              <a:rPr lang="en-US" dirty="0">
                <a:effectLst/>
              </a:rPr>
              <a:t>This process simply consists of the movement of ‘vaporized’ atoms from the target to the substrate to be coated and will generally be a straight line affair.</a:t>
            </a:r>
          </a:p>
          <a:p>
            <a:endParaRPr lang="en-US" dirty="0">
              <a:effectLst/>
            </a:endParaRPr>
          </a:p>
          <a:p>
            <a:r>
              <a:rPr lang="en-US" b="1" dirty="0">
                <a:effectLst/>
              </a:rPr>
              <a:t>Reaction</a:t>
            </a:r>
          </a:p>
          <a:p>
            <a:r>
              <a:rPr lang="en-US" dirty="0">
                <a:effectLst/>
              </a:rPr>
              <a:t>In some cases, coatings will consist of metal oxides, nitrides, carbides and other such materials. In these cases, the target will consist of the metal. The atoms of metal will then react with the appropriate gas during the transport stage. For the above examples, the reactive gases may be oxygen,</a:t>
            </a:r>
            <a:r>
              <a:rPr lang="en-US" baseline="0" dirty="0">
                <a:effectLst/>
              </a:rPr>
              <a:t> </a:t>
            </a:r>
            <a:r>
              <a:rPr lang="en-US" dirty="0">
                <a:effectLst/>
              </a:rPr>
              <a:t>nitrogen and methane.</a:t>
            </a:r>
            <a:r>
              <a:rPr lang="en-US" baseline="0" dirty="0">
                <a:effectLst/>
              </a:rPr>
              <a:t> </a:t>
            </a:r>
            <a:r>
              <a:rPr lang="en-US" dirty="0">
                <a:effectLst/>
              </a:rPr>
              <a:t>In instances where the coating consists of the target material alone, this step would not be part of the process.</a:t>
            </a:r>
          </a:p>
          <a:p>
            <a:endParaRPr lang="en-US" dirty="0">
              <a:effectLst/>
            </a:endParaRPr>
          </a:p>
          <a:p>
            <a:r>
              <a:rPr lang="en-US" b="1" dirty="0">
                <a:effectLst/>
              </a:rPr>
              <a:t>Deposition</a:t>
            </a:r>
          </a:p>
          <a:p>
            <a:r>
              <a:rPr lang="en-US" dirty="0">
                <a:effectLst/>
              </a:rPr>
              <a:t>This is the process of coating build up on the substrate surface.</a:t>
            </a:r>
          </a:p>
          <a:p>
            <a:r>
              <a:rPr lang="en-US" dirty="0">
                <a:effectLst/>
              </a:rPr>
              <a:t>Depending on the actual process, some reactions between target materials and the reactive gases may also take place at the substrate surface simultaneously with the deposition process.</a:t>
            </a:r>
          </a:p>
          <a:p>
            <a:endParaRPr lang="en-US" dirty="0">
              <a:effectLst/>
            </a:endParaRPr>
          </a:p>
          <a:p>
            <a:r>
              <a:rPr lang="en-US" dirty="0"/>
              <a:t>The</a:t>
            </a:r>
            <a:r>
              <a:rPr lang="en-US" baseline="0" dirty="0"/>
              <a:t> image shown is an example of a PVD chamber:</a:t>
            </a:r>
            <a:endParaRPr lang="en-US" dirty="0"/>
          </a:p>
          <a:p>
            <a:r>
              <a:rPr lang="en-US" baseline="0" dirty="0"/>
              <a:t>There are several competing technologies but they all have a few things in common:</a:t>
            </a:r>
          </a:p>
          <a:p>
            <a:pPr marL="171450" indent="-171450">
              <a:buFontTx/>
              <a:buChar char="-"/>
            </a:pPr>
            <a:r>
              <a:rPr lang="en-US" baseline="0" dirty="0"/>
              <a:t>Created in a vacuum chamber</a:t>
            </a:r>
          </a:p>
          <a:p>
            <a:pPr marL="171450" indent="-171450">
              <a:buFontTx/>
              <a:buChar char="-"/>
            </a:pPr>
            <a:r>
              <a:rPr lang="en-US" baseline="0" dirty="0"/>
              <a:t>Utilizes some sort of target material – most frequently zirconium</a:t>
            </a:r>
          </a:p>
          <a:p>
            <a:pPr marL="171450" indent="-171450">
              <a:buFontTx/>
              <a:buChar char="-"/>
            </a:pPr>
            <a:r>
              <a:rPr lang="en-US" baseline="0" dirty="0"/>
              <a:t>The process uses electricity to atomize the target material and re-deposit it on the parts in the chamber</a:t>
            </a:r>
          </a:p>
          <a:p>
            <a:pPr marL="171450" indent="-171450">
              <a:buFontTx/>
              <a:buChar char="-"/>
            </a:pPr>
            <a:r>
              <a:rPr lang="en-US" baseline="0" dirty="0"/>
              <a:t>Always a line of site process so racking is critical to complete coverage </a:t>
            </a:r>
            <a:endParaRPr lang="en-US" dirty="0"/>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29</a:t>
            </a:fld>
            <a:endParaRPr lang="en-US"/>
          </a:p>
        </p:txBody>
      </p:sp>
    </p:spTree>
    <p:extLst>
      <p:ext uri="{BB962C8B-B14F-4D97-AF65-F5344CB8AC3E}">
        <p14:creationId xmlns:p14="http://schemas.microsoft.com/office/powerpoint/2010/main" val="3207988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Chrome is slang for Chromium, one of the 92 naturally occurring chemical elements. Chrome is a metal, but it is not useful as a solid, pure substance. Things are never made of solid chrome. Rather, when you hear that something is chrome, what is really meant is that there is a thin layer of chrome, a plating of chrome, on the object (the bulk of the object usually being steel, but sometimes aluminum, brass, copper, plastic, or stainless steel).</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128"/>
              </a:rPr>
              <a:t>There’s no way to avoid it, the copper, nickel and hexavalent chromium tanks</a:t>
            </a:r>
            <a:r>
              <a:rPr lang="en-US" baseline="0" dirty="0">
                <a:ea typeface="ＭＳ Ｐゴシック" charset="-128"/>
              </a:rPr>
              <a:t> used in the chrome plating process are messy, leading to additional regulatory and permitting requirements for the manufacturer and other remediation issues.</a:t>
            </a:r>
          </a:p>
          <a:p>
            <a:endParaRPr lang="en-US" dirty="0">
              <a:ea typeface="ＭＳ Ｐゴシック" charset="-128"/>
            </a:endParaRPr>
          </a:p>
          <a:p>
            <a:r>
              <a:rPr lang="en-US" sz="1200" b="0" i="0" kern="1200" dirty="0">
                <a:solidFill>
                  <a:schemeClr val="tx1"/>
                </a:solidFill>
                <a:effectLst/>
                <a:latin typeface="+mn-lt"/>
                <a:ea typeface="+mn-ea"/>
                <a:cs typeface="+mn-cs"/>
              </a:rPr>
              <a:t>There are two different general applications for chrome plating: "hard chrome plating" (sometimes called 'engineering chrome plating' or 'functional chrome plating') and "nickel chrome plating" (sometimes called 'decorative chrome plating').</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Regulations</a:t>
            </a:r>
          </a:p>
          <a:p>
            <a:r>
              <a:rPr lang="en-US" sz="1200" b="0" i="0" kern="1200" dirty="0">
                <a:solidFill>
                  <a:schemeClr val="tx1"/>
                </a:solidFill>
                <a:effectLst/>
                <a:latin typeface="+mn-lt"/>
                <a:ea typeface="+mn-ea"/>
                <a:cs typeface="+mn-cs"/>
              </a:rPr>
              <a:t>Electroplating was our nation's very first categorically regulated industry. So</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what does "categorically regulated" mean? It means that all of the waste products from this industry -- even very dilute rinse water -- are, as a matter of law, regulated because they are from the plating category, even if the particular substance is so diluted that it is harmless or drinkable. Mix the waste in with other waste, and the whole mass is hazardous.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 former governor of New Jersey perhaps said it best: "'Toxic' is a matter of statute, not opinion".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turn this means you can't discharge a drop of hose water without pretreatment and permits; it means you can't take your bad solution anywhere without hazardous waste manifesting; it means you can't accumulate it without permits either. Finally, it means that, because you created the waste, you are legally responsible for it forever regardless of how much you spend to get rid of it.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Cyanide</a:t>
            </a:r>
            <a:r>
              <a:rPr lang="en-US" sz="1200" b="0" i="0" kern="1200" baseline="0" dirty="0">
                <a:solidFill>
                  <a:schemeClr val="tx1"/>
                </a:solidFill>
                <a:effectLst/>
                <a:latin typeface="+mn-lt"/>
                <a:ea typeface="+mn-ea"/>
                <a:cs typeface="+mn-cs"/>
              </a:rPr>
              <a:t> had been used for decades in the process, but the regulations have changed this.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30</a:t>
            </a:fld>
            <a:endParaRPr lang="en-US"/>
          </a:p>
        </p:txBody>
      </p:sp>
    </p:spTree>
    <p:extLst>
      <p:ext uri="{BB962C8B-B14F-4D97-AF65-F5344CB8AC3E}">
        <p14:creationId xmlns:p14="http://schemas.microsoft.com/office/powerpoint/2010/main" val="2996901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will be focusing</a:t>
            </a:r>
            <a:r>
              <a:rPr lang="en-US" b="0" baseline="0" dirty="0"/>
              <a:t> on faucet and faucet design in today’s presentation.</a:t>
            </a:r>
          </a:p>
          <a:p>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Our</a:t>
            </a:r>
            <a:r>
              <a:rPr lang="en-US" b="0" baseline="0" dirty="0"/>
              <a:t> Learning Objectives today are the following: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baseline="0" dirty="0"/>
              <a:t>Types of Faucets: </a:t>
            </a:r>
            <a:r>
              <a:rPr lang="en-US" b="0" baseline="0" dirty="0"/>
              <a:t>We will cover the types of faucets that are currently offered in the field.</a:t>
            </a:r>
          </a:p>
          <a:p>
            <a:r>
              <a:rPr lang="en-US" b="0" baseline="0" dirty="0"/>
              <a:t>Then go over the </a:t>
            </a:r>
            <a:r>
              <a:rPr lang="en-US" b="1" baseline="0" dirty="0"/>
              <a:t>flow rate options </a:t>
            </a:r>
            <a:r>
              <a:rPr lang="en-US" b="0" baseline="0" dirty="0"/>
              <a:t>for faucets, touch upon </a:t>
            </a:r>
            <a:r>
              <a:rPr lang="en-US" b="0" baseline="0" dirty="0" err="1"/>
              <a:t>WaterSense</a:t>
            </a:r>
            <a:r>
              <a:rPr lang="en-US" b="0" baseline="0" dirty="0"/>
              <a:t> and receiving LEED points.</a:t>
            </a:r>
          </a:p>
          <a:p>
            <a:endParaRPr lang="en-US" b="0" baseline="0" dirty="0"/>
          </a:p>
          <a:p>
            <a:r>
              <a:rPr lang="en-US" b="0" baseline="0" dirty="0"/>
              <a:t>Then we will move to </a:t>
            </a:r>
            <a:r>
              <a:rPr lang="en-US" b="1" baseline="0" dirty="0"/>
              <a:t>styles </a:t>
            </a:r>
            <a:r>
              <a:rPr lang="en-US" b="0" baseline="0" dirty="0"/>
              <a:t>of faucets and explain the difference between them.</a:t>
            </a:r>
          </a:p>
          <a:p>
            <a:endParaRPr lang="en-US" b="0" baseline="0" dirty="0"/>
          </a:p>
          <a:p>
            <a:r>
              <a:rPr lang="en-US" b="0" baseline="0" dirty="0"/>
              <a:t>Once we review the style, we will move on and briefly discuss the </a:t>
            </a:r>
            <a:r>
              <a:rPr lang="en-US" b="1" baseline="0" dirty="0"/>
              <a:t>finish</a:t>
            </a:r>
            <a:r>
              <a:rPr lang="en-US" b="0" baseline="0" dirty="0"/>
              <a:t> options. </a:t>
            </a:r>
            <a:endParaRPr lang="en-US" dirty="0"/>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3</a:t>
            </a:fld>
            <a:endParaRPr lang="en-US"/>
          </a:p>
        </p:txBody>
      </p:sp>
    </p:spTree>
    <p:extLst>
      <p:ext uri="{BB962C8B-B14F-4D97-AF65-F5344CB8AC3E}">
        <p14:creationId xmlns:p14="http://schemas.microsoft.com/office/powerpoint/2010/main" val="2550274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ends our</a:t>
            </a:r>
            <a:r>
              <a:rPr lang="en-US" baseline="0" dirty="0"/>
              <a:t> AIA presentation for today.</a:t>
            </a:r>
          </a:p>
          <a:p>
            <a:endParaRPr lang="en-US" baseline="0" dirty="0"/>
          </a:p>
          <a:p>
            <a:r>
              <a:rPr lang="en-US" baseline="0" dirty="0"/>
              <a:t>At this time, we will answer any questions you may have, open the floor up to discussion, and provide you with our presentation survey.</a:t>
            </a:r>
            <a:endParaRPr lang="en-US" dirty="0"/>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31</a:t>
            </a:fld>
            <a:endParaRPr lang="en-US"/>
          </a:p>
        </p:txBody>
      </p:sp>
    </p:spTree>
    <p:extLst>
      <p:ext uri="{BB962C8B-B14F-4D97-AF65-F5344CB8AC3E}">
        <p14:creationId xmlns:p14="http://schemas.microsoft.com/office/powerpoint/2010/main" val="3623892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a:t>
            </a:r>
            <a:r>
              <a:rPr lang="en-US" baseline="0" dirty="0"/>
              <a:t> numerous types of faucets but they can all be narrowed down to four generic categories.</a:t>
            </a:r>
          </a:p>
          <a:p>
            <a:endParaRPr lang="en-US" baseline="0" dirty="0"/>
          </a:p>
          <a:p>
            <a:r>
              <a:rPr lang="en-US" baseline="0" dirty="0"/>
              <a:t>The categories are Kitchen, Lavatory, Roman Tub, and Commercial. </a:t>
            </a:r>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4</a:t>
            </a:fld>
            <a:endParaRPr lang="en-US"/>
          </a:p>
        </p:txBody>
      </p:sp>
    </p:spTree>
    <p:extLst>
      <p:ext uri="{BB962C8B-B14F-4D97-AF65-F5344CB8AC3E}">
        <p14:creationId xmlns:p14="http://schemas.microsoft.com/office/powerpoint/2010/main" val="1922672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start with the Kitchen Faucets.</a:t>
            </a:r>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5</a:t>
            </a:fld>
            <a:endParaRPr lang="en-US"/>
          </a:p>
        </p:txBody>
      </p:sp>
    </p:spTree>
    <p:extLst>
      <p:ext uri="{BB962C8B-B14F-4D97-AF65-F5344CB8AC3E}">
        <p14:creationId xmlns:p14="http://schemas.microsoft.com/office/powerpoint/2010/main" val="4022422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4 generic categories, we can expand each type</a:t>
            </a:r>
            <a:r>
              <a:rPr lang="en-US" baseline="0" dirty="0"/>
              <a:t> of faucet further.</a:t>
            </a:r>
          </a:p>
          <a:p>
            <a:endParaRPr lang="en-US" baseline="0" dirty="0"/>
          </a:p>
          <a:p>
            <a:r>
              <a:rPr lang="en-US" baseline="0" dirty="0"/>
              <a:t>When it comes to kitchen faucets, there are 4 main options.</a:t>
            </a:r>
          </a:p>
          <a:p>
            <a:endParaRPr lang="en-US" baseline="0" dirty="0"/>
          </a:p>
          <a:p>
            <a:r>
              <a:rPr lang="en-US" u="sng" baseline="0" dirty="0"/>
              <a:t>First option is your </a:t>
            </a:r>
            <a:r>
              <a:rPr lang="en-US" b="1" u="sng" baseline="0" dirty="0"/>
              <a:t>1 Hole Sink</a:t>
            </a:r>
          </a:p>
          <a:p>
            <a:r>
              <a:rPr lang="en-US" baseline="0" dirty="0"/>
              <a:t>If you have a sink with 1 hole, you can choose between either a single handle faucet or a single handle faucet with a deck plate. The deck plate is usually an add on or modification in order to cover previous damage or cover other holes that were created from a previous faucet.</a:t>
            </a:r>
          </a:p>
          <a:p>
            <a:endParaRPr lang="en-US" baseline="0" dirty="0"/>
          </a:p>
          <a:p>
            <a:r>
              <a:rPr lang="en-US" u="sng" baseline="0" dirty="0"/>
              <a:t>Then we have your </a:t>
            </a:r>
            <a:r>
              <a:rPr lang="en-US" b="1" u="sng" baseline="0" dirty="0"/>
              <a:t>2 Hole Sink</a:t>
            </a:r>
          </a:p>
          <a:p>
            <a:r>
              <a:rPr lang="en-US" baseline="0" dirty="0"/>
              <a:t>If you have a sink with 2 holes, you can choose between a single handle faucet with an accessory, such as a hand spray, or you have the option to obtain a more modern look with a two handle bridge faucet.</a:t>
            </a:r>
          </a:p>
          <a:p>
            <a:endParaRPr lang="en-US" baseline="0" dirty="0"/>
          </a:p>
          <a:p>
            <a:r>
              <a:rPr lang="en-US" u="sng" baseline="0" dirty="0"/>
              <a:t>Moving onto the </a:t>
            </a:r>
            <a:r>
              <a:rPr lang="en-US" b="1" u="sng" baseline="0" dirty="0"/>
              <a:t>3 Hole Sink</a:t>
            </a:r>
          </a:p>
          <a:p>
            <a:r>
              <a:rPr lang="en-US" baseline="0" dirty="0"/>
              <a:t>When you have a 3 hole sink, your options become more diverse. You can have an option of a single handle with a deck plate, a faucet with two accessories such as a soap dispenser, sprayer or the option of a two handle bridge faucet.</a:t>
            </a:r>
          </a:p>
          <a:p>
            <a:endParaRPr lang="en-US" baseline="0" dirty="0"/>
          </a:p>
          <a:p>
            <a:r>
              <a:rPr lang="en-US" u="sng" baseline="0" dirty="0"/>
              <a:t>And finishing with the </a:t>
            </a:r>
            <a:r>
              <a:rPr lang="en-US" b="1" u="sng" baseline="0" dirty="0"/>
              <a:t>4 Hole Sink</a:t>
            </a:r>
          </a:p>
          <a:p>
            <a:r>
              <a:rPr lang="en-US" baseline="0" dirty="0"/>
              <a:t>You can choose any of the configurations with the help of a deck plate and optional accessories.</a:t>
            </a:r>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6</a:t>
            </a:fld>
            <a:endParaRPr lang="en-US"/>
          </a:p>
        </p:txBody>
      </p:sp>
    </p:spTree>
    <p:extLst>
      <p:ext uri="{BB962C8B-B14F-4D97-AF65-F5344CB8AC3E}">
        <p14:creationId xmlns:p14="http://schemas.microsoft.com/office/powerpoint/2010/main" val="1001206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choose your sink type, the kitchen faucet options expand once</a:t>
            </a:r>
            <a:r>
              <a:rPr lang="en-US" baseline="0" dirty="0"/>
              <a:t> again.</a:t>
            </a:r>
          </a:p>
          <a:p>
            <a:endParaRPr lang="en-US" baseline="0" dirty="0"/>
          </a:p>
          <a:p>
            <a:r>
              <a:rPr lang="en-US" baseline="0" dirty="0"/>
              <a:t>As shown on this slide, you have the following options:</a:t>
            </a:r>
          </a:p>
          <a:p>
            <a:pPr marL="228600" indent="-228600">
              <a:buAutoNum type="arabicPeriod"/>
            </a:pPr>
            <a:r>
              <a:rPr lang="en-US" baseline="0" dirty="0"/>
              <a:t>Single Handle</a:t>
            </a:r>
          </a:p>
          <a:p>
            <a:pPr marL="228600" indent="-228600">
              <a:buAutoNum type="arabicPeriod"/>
            </a:pPr>
            <a:r>
              <a:rPr lang="en-US" baseline="0" dirty="0"/>
              <a:t>Two Handle</a:t>
            </a:r>
          </a:p>
          <a:p>
            <a:pPr marL="228600" indent="-228600">
              <a:buAutoNum type="arabicPeriod"/>
            </a:pPr>
            <a:r>
              <a:rPr lang="en-US" baseline="0" dirty="0"/>
              <a:t>Pull Down</a:t>
            </a:r>
          </a:p>
          <a:p>
            <a:pPr marL="228600" indent="-228600">
              <a:buAutoNum type="arabicPeriod"/>
            </a:pPr>
            <a:r>
              <a:rPr lang="en-US" baseline="0" dirty="0"/>
              <a:t>Pull Out</a:t>
            </a:r>
          </a:p>
          <a:p>
            <a:pPr marL="228600" indent="-228600">
              <a:buAutoNum type="arabicPeriod"/>
            </a:pPr>
            <a:r>
              <a:rPr lang="en-US" baseline="0" dirty="0"/>
              <a:t>Sensor </a:t>
            </a:r>
          </a:p>
          <a:p>
            <a:pPr marL="228600" indent="-228600">
              <a:buAutoNum type="arabicPeriod"/>
            </a:pPr>
            <a:r>
              <a:rPr lang="en-US" baseline="0" dirty="0"/>
              <a:t>Bar</a:t>
            </a:r>
          </a:p>
          <a:p>
            <a:pPr marL="228600" indent="-228600">
              <a:buAutoNum type="arabicPeriod"/>
            </a:pPr>
            <a:r>
              <a:rPr lang="en-US" baseline="0" dirty="0"/>
              <a:t>Wall Mount</a:t>
            </a:r>
          </a:p>
          <a:p>
            <a:pPr marL="228600" indent="-228600">
              <a:buAutoNum type="arabicPeriod"/>
            </a:pPr>
            <a:r>
              <a:rPr lang="en-US" baseline="0" dirty="0"/>
              <a:t>Pot Fillers</a:t>
            </a:r>
          </a:p>
          <a:p>
            <a:pPr marL="228600" indent="-228600">
              <a:buAutoNum type="arabicPeriod"/>
            </a:pPr>
            <a:r>
              <a:rPr lang="en-US" baseline="0" dirty="0"/>
              <a:t>Accessories - such as a sprayer</a:t>
            </a:r>
            <a:endParaRPr lang="en-US" dirty="0"/>
          </a:p>
          <a:p>
            <a:endParaRPr lang="en-US" dirty="0"/>
          </a:p>
          <a:p>
            <a:r>
              <a:rPr lang="en-US" dirty="0"/>
              <a:t>There are also numerous options when it comes to your final finishing touches.</a:t>
            </a:r>
          </a:p>
          <a:p>
            <a:r>
              <a:rPr lang="en-US" dirty="0"/>
              <a:t>For example, you can add a</a:t>
            </a:r>
            <a:r>
              <a:rPr lang="en-US" baseline="0" dirty="0"/>
              <a:t> water filtration option to your sink faucet and your accessories can match your lifestyle, such as soap or lotion dispensers. You can also order the faucets in certain finishes that are fingerprint and spot resistant, as well as </a:t>
            </a:r>
            <a:r>
              <a:rPr lang="en-US" baseline="0" dirty="0" err="1"/>
              <a:t>microban</a:t>
            </a:r>
            <a:r>
              <a:rPr lang="en-US" baseline="0" dirty="0"/>
              <a:t> protected.</a:t>
            </a:r>
            <a:endParaRPr lang="en-US" dirty="0"/>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7</a:t>
            </a:fld>
            <a:endParaRPr lang="en-US"/>
          </a:p>
        </p:txBody>
      </p:sp>
    </p:spTree>
    <p:extLst>
      <p:ext uri="{BB962C8B-B14F-4D97-AF65-F5344CB8AC3E}">
        <p14:creationId xmlns:p14="http://schemas.microsoft.com/office/powerpoint/2010/main" val="2546896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move onto</a:t>
            </a:r>
            <a:r>
              <a:rPr lang="en-US" baseline="0" dirty="0"/>
              <a:t> discussing lavatory faucets.</a:t>
            </a:r>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8</a:t>
            </a:fld>
            <a:endParaRPr lang="en-US"/>
          </a:p>
        </p:txBody>
      </p:sp>
    </p:spTree>
    <p:extLst>
      <p:ext uri="{BB962C8B-B14F-4D97-AF65-F5344CB8AC3E}">
        <p14:creationId xmlns:p14="http://schemas.microsoft.com/office/powerpoint/2010/main" val="3162929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choose a lavatory faucet?</a:t>
            </a:r>
          </a:p>
          <a:p>
            <a:endParaRPr lang="en-US" dirty="0"/>
          </a:p>
          <a:p>
            <a:r>
              <a:rPr lang="en-US" dirty="0"/>
              <a:t>There are numerous things to</a:t>
            </a:r>
            <a:r>
              <a:rPr lang="en-US" baseline="0" dirty="0"/>
              <a:t> consider. </a:t>
            </a:r>
          </a:p>
          <a:p>
            <a:endParaRPr lang="en-US" baseline="0" dirty="0"/>
          </a:p>
          <a:p>
            <a:r>
              <a:rPr lang="en-US" baseline="0" dirty="0"/>
              <a:t>Today we will review the top 4 preferences to consider when choosing a proper lavatory faucet.</a:t>
            </a:r>
          </a:p>
          <a:p>
            <a:endParaRPr lang="en-US" baseline="0" dirty="0"/>
          </a:p>
          <a:p>
            <a:r>
              <a:rPr lang="en-US" baseline="0" dirty="0"/>
              <a:t>We will begin with the type of configuration and move onto the construction and valve type. Then we will briefly discuss finish options, as well as style options.</a:t>
            </a:r>
            <a:endParaRPr lang="en-US" dirty="0"/>
          </a:p>
          <a:p>
            <a:endParaRPr lang="en-US" dirty="0"/>
          </a:p>
        </p:txBody>
      </p:sp>
      <p:sp>
        <p:nvSpPr>
          <p:cNvPr id="4" name="Slide Number Placeholder 3"/>
          <p:cNvSpPr>
            <a:spLocks noGrp="1"/>
          </p:cNvSpPr>
          <p:nvPr>
            <p:ph type="sldNum" sz="quarter" idx="5"/>
          </p:nvPr>
        </p:nvSpPr>
        <p:spPr/>
        <p:txBody>
          <a:bodyPr/>
          <a:lstStyle/>
          <a:p>
            <a:fld id="{23B290CF-BDB0-4560-B3F2-74F98A39A24A}" type="slidenum">
              <a:rPr lang="en-US" smtClean="0"/>
              <a:t>9</a:t>
            </a:fld>
            <a:endParaRPr lang="en-US"/>
          </a:p>
        </p:txBody>
      </p:sp>
    </p:spTree>
    <p:extLst>
      <p:ext uri="{BB962C8B-B14F-4D97-AF65-F5344CB8AC3E}">
        <p14:creationId xmlns:p14="http://schemas.microsoft.com/office/powerpoint/2010/main" val="1368925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tiff"/><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tiff"/><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Produc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10C9C-DCB5-47AE-AB7A-DEE19260354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2521"/>
          <a:stretch/>
        </p:blipFill>
        <p:spPr>
          <a:xfrm flipH="1">
            <a:off x="1996543" y="0"/>
            <a:ext cx="10195455" cy="6857999"/>
          </a:xfrm>
          <a:prstGeom prst="rect">
            <a:avLst/>
          </a:prstGeom>
        </p:spPr>
      </p:pic>
      <p:sp>
        <p:nvSpPr>
          <p:cNvPr id="31" name="Rectangle 30">
            <a:extLst>
              <a:ext uri="{FF2B5EF4-FFF2-40B4-BE49-F238E27FC236}">
                <a16:creationId xmlns:a16="http://schemas.microsoft.com/office/drawing/2014/main" id="{5E57E581-87CD-48C6-9FC5-A7A5D4F581FC}"/>
              </a:ext>
            </a:extLst>
          </p:cNvPr>
          <p:cNvSpPr/>
          <p:nvPr userDrawn="1"/>
        </p:nvSpPr>
        <p:spPr bwMode="auto">
          <a:xfrm rot="5400000">
            <a:off x="2666994" y="-2666998"/>
            <a:ext cx="6858005" cy="12192003"/>
          </a:xfrm>
          <a:prstGeom prst="rect">
            <a:avLst/>
          </a:prstGeom>
          <a:gradFill flip="none" rotWithShape="1">
            <a:gsLst>
              <a:gs pos="57000">
                <a:srgbClr val="232C3D">
                  <a:alpha val="58000"/>
                </a:srgbClr>
              </a:gs>
              <a:gs pos="31000">
                <a:schemeClr val="tx1">
                  <a:lumMod val="75000"/>
                </a:schemeClr>
              </a:gs>
              <a:gs pos="100000">
                <a:schemeClr val="tx1">
                  <a:alpha val="0"/>
                </a:schemeClr>
              </a:gs>
            </a:gsLst>
            <a:lin ang="162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22" name="Title 1">
            <a:extLst>
              <a:ext uri="{FF2B5EF4-FFF2-40B4-BE49-F238E27FC236}">
                <a16:creationId xmlns:a16="http://schemas.microsoft.com/office/drawing/2014/main" id="{425D15DF-236E-4125-9332-D5B80C223B87}"/>
              </a:ext>
            </a:extLst>
          </p:cNvPr>
          <p:cNvSpPr>
            <a:spLocks noGrp="1"/>
          </p:cNvSpPr>
          <p:nvPr>
            <p:ph type="ctrTitle"/>
          </p:nvPr>
        </p:nvSpPr>
        <p:spPr>
          <a:xfrm>
            <a:off x="592661" y="2364582"/>
            <a:ext cx="5093764" cy="2213762"/>
          </a:xfrm>
        </p:spPr>
        <p:txBody>
          <a:bodyPr anchor="b">
            <a:noAutofit/>
          </a:bodyPr>
          <a:lstStyle>
            <a:lvl1pPr algn="l">
              <a:defRPr sz="4400">
                <a:solidFill>
                  <a:schemeClr val="bg1"/>
                </a:solidFill>
              </a:defRPr>
            </a:lvl1pPr>
          </a:lstStyle>
          <a:p>
            <a:r>
              <a:rPr lang="en-US" dirty="0"/>
              <a:t>Click to edit Master title style</a:t>
            </a:r>
          </a:p>
        </p:txBody>
      </p:sp>
      <p:sp>
        <p:nvSpPr>
          <p:cNvPr id="23" name="Subtitle 2">
            <a:extLst>
              <a:ext uri="{FF2B5EF4-FFF2-40B4-BE49-F238E27FC236}">
                <a16:creationId xmlns:a16="http://schemas.microsoft.com/office/drawing/2014/main" id="{E11F433F-8400-474D-B283-C0BEA0B0C2A1}"/>
              </a:ext>
            </a:extLst>
          </p:cNvPr>
          <p:cNvSpPr>
            <a:spLocks noGrp="1"/>
          </p:cNvSpPr>
          <p:nvPr>
            <p:ph type="subTitle" idx="1" hasCustomPrompt="1"/>
          </p:nvPr>
        </p:nvSpPr>
        <p:spPr>
          <a:xfrm>
            <a:off x="592661" y="4703578"/>
            <a:ext cx="5093764" cy="683617"/>
          </a:xfrm>
        </p:spPr>
        <p:txBody>
          <a:bodyPr>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4" name="Picture 23">
            <a:extLst>
              <a:ext uri="{FF2B5EF4-FFF2-40B4-BE49-F238E27FC236}">
                <a16:creationId xmlns:a16="http://schemas.microsoft.com/office/drawing/2014/main" id="{206CAF77-1FAA-450B-B1FF-26E3FF672003}"/>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707673" y="925418"/>
            <a:ext cx="2423285" cy="1357364"/>
          </a:xfrm>
          <a:prstGeom prst="rect">
            <a:avLst/>
          </a:prstGeom>
        </p:spPr>
      </p:pic>
      <p:sp>
        <p:nvSpPr>
          <p:cNvPr id="371" name="Rectangle 370">
            <a:extLst>
              <a:ext uri="{FF2B5EF4-FFF2-40B4-BE49-F238E27FC236}">
                <a16:creationId xmlns:a16="http://schemas.microsoft.com/office/drawing/2014/main" id="{C0DA1ECB-45CF-4855-BC4B-9745AC11B299}"/>
              </a:ext>
            </a:extLst>
          </p:cNvPr>
          <p:cNvSpPr/>
          <p:nvPr userDrawn="1"/>
        </p:nvSpPr>
        <p:spPr>
          <a:xfrm>
            <a:off x="0" y="-20319"/>
            <a:ext cx="12192000" cy="80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AAE629E-DBB3-4F10-B82C-2583CE8E32C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751443" y="3104425"/>
            <a:ext cx="6440555" cy="3753574"/>
          </a:xfrm>
          <a:prstGeom prst="rect">
            <a:avLst/>
          </a:prstGeom>
        </p:spPr>
      </p:pic>
    </p:spTree>
    <p:extLst>
      <p:ext uri="{BB962C8B-B14F-4D97-AF65-F5344CB8AC3E}">
        <p14:creationId xmlns:p14="http://schemas.microsoft.com/office/powerpoint/2010/main" val="2473721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Box Content_Produc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3" name="Rectangle 2">
            <a:extLst>
              <a:ext uri="{FF2B5EF4-FFF2-40B4-BE49-F238E27FC236}">
                <a16:creationId xmlns:a16="http://schemas.microsoft.com/office/drawing/2014/main" id="{61B3FF00-0C46-4B5C-B036-99C1B5B1CF82}"/>
              </a:ext>
            </a:extLst>
          </p:cNvPr>
          <p:cNvSpPr/>
          <p:nvPr userDrawn="1"/>
        </p:nvSpPr>
        <p:spPr>
          <a:xfrm>
            <a:off x="352060" y="1808924"/>
            <a:ext cx="3764576" cy="749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B77093E-64D1-42D5-A593-3DD78B42A5AA}"/>
              </a:ext>
            </a:extLst>
          </p:cNvPr>
          <p:cNvSpPr/>
          <p:nvPr userDrawn="1"/>
        </p:nvSpPr>
        <p:spPr>
          <a:xfrm>
            <a:off x="4231524" y="1808924"/>
            <a:ext cx="3764576" cy="7495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718B6C1-CFF7-423B-99A1-6E70B2C41328}"/>
              </a:ext>
            </a:extLst>
          </p:cNvPr>
          <p:cNvSpPr/>
          <p:nvPr userDrawn="1"/>
        </p:nvSpPr>
        <p:spPr>
          <a:xfrm>
            <a:off x="8108562" y="1808924"/>
            <a:ext cx="3764576" cy="7495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ADBC408-35CE-4620-B901-3F0FACF61136}"/>
              </a:ext>
            </a:extLst>
          </p:cNvPr>
          <p:cNvSpPr/>
          <p:nvPr userDrawn="1"/>
        </p:nvSpPr>
        <p:spPr>
          <a:xfrm>
            <a:off x="343761" y="1808924"/>
            <a:ext cx="3764576" cy="358953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6855651-0591-4124-8E49-E9E198FAA59F}"/>
              </a:ext>
            </a:extLst>
          </p:cNvPr>
          <p:cNvSpPr/>
          <p:nvPr userDrawn="1"/>
        </p:nvSpPr>
        <p:spPr>
          <a:xfrm>
            <a:off x="4224003" y="1808924"/>
            <a:ext cx="3764576" cy="358953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02456E7-3D86-4772-8976-DAA580D37EBC}"/>
              </a:ext>
            </a:extLst>
          </p:cNvPr>
          <p:cNvSpPr/>
          <p:nvPr userDrawn="1"/>
        </p:nvSpPr>
        <p:spPr>
          <a:xfrm>
            <a:off x="8104246" y="1808924"/>
            <a:ext cx="3764576" cy="358953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9D1A4D2B-70CE-488D-9636-7C76A68249C7}"/>
              </a:ext>
            </a:extLst>
          </p:cNvPr>
          <p:cNvSpPr>
            <a:spLocks noGrp="1"/>
          </p:cNvSpPr>
          <p:nvPr>
            <p:ph idx="12"/>
          </p:nvPr>
        </p:nvSpPr>
        <p:spPr>
          <a:xfrm>
            <a:off x="502081" y="2862357"/>
            <a:ext cx="3447935"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113B99FF-1CE2-42FE-B485-74F832AE097D}"/>
              </a:ext>
            </a:extLst>
          </p:cNvPr>
          <p:cNvSpPr>
            <a:spLocks noGrp="1"/>
          </p:cNvSpPr>
          <p:nvPr>
            <p:ph idx="13"/>
          </p:nvPr>
        </p:nvSpPr>
        <p:spPr>
          <a:xfrm>
            <a:off x="4382323" y="2862357"/>
            <a:ext cx="3447935"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F4793B23-6EED-4438-97B0-BA3C624B145F}"/>
              </a:ext>
            </a:extLst>
          </p:cNvPr>
          <p:cNvSpPr>
            <a:spLocks noGrp="1"/>
          </p:cNvSpPr>
          <p:nvPr>
            <p:ph idx="14"/>
          </p:nvPr>
        </p:nvSpPr>
        <p:spPr>
          <a:xfrm>
            <a:off x="8262566" y="2862357"/>
            <a:ext cx="3447935"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FA967C85-6B9F-443A-92A4-0BFEBAD6B6CD}"/>
              </a:ext>
            </a:extLst>
          </p:cNvPr>
          <p:cNvSpPr>
            <a:spLocks noGrp="1"/>
          </p:cNvSpPr>
          <p:nvPr>
            <p:ph type="body" sz="quarter" idx="15" hasCustomPrompt="1"/>
          </p:nvPr>
        </p:nvSpPr>
        <p:spPr>
          <a:xfrm>
            <a:off x="502081" y="1921624"/>
            <a:ext cx="3447935" cy="510594"/>
          </a:xfrm>
        </p:spPr>
        <p:txBody>
          <a:bodyPr anchor="ctr"/>
          <a:lstStyle>
            <a:lvl1pPr marL="0" indent="0" algn="ctr">
              <a:buNone/>
              <a:defRPr sz="2000" b="1">
                <a:solidFill>
                  <a:schemeClr val="bg1"/>
                </a:solidFill>
              </a:defRPr>
            </a:lvl1pPr>
          </a:lstStyle>
          <a:p>
            <a:pPr lvl="0"/>
            <a:r>
              <a:rPr lang="en-US" dirty="0"/>
              <a:t>SECTION 1</a:t>
            </a:r>
          </a:p>
        </p:txBody>
      </p:sp>
      <p:sp>
        <p:nvSpPr>
          <p:cNvPr id="19" name="Text Placeholder 15">
            <a:extLst>
              <a:ext uri="{FF2B5EF4-FFF2-40B4-BE49-F238E27FC236}">
                <a16:creationId xmlns:a16="http://schemas.microsoft.com/office/drawing/2014/main" id="{4220B7BF-31D6-43F1-B72A-4F1A0D11B30D}"/>
              </a:ext>
            </a:extLst>
          </p:cNvPr>
          <p:cNvSpPr>
            <a:spLocks noGrp="1"/>
          </p:cNvSpPr>
          <p:nvPr>
            <p:ph type="body" sz="quarter" idx="16" hasCustomPrompt="1"/>
          </p:nvPr>
        </p:nvSpPr>
        <p:spPr>
          <a:xfrm>
            <a:off x="4389844" y="1921624"/>
            <a:ext cx="3447935" cy="510594"/>
          </a:xfrm>
        </p:spPr>
        <p:txBody>
          <a:bodyPr anchor="ctr"/>
          <a:lstStyle>
            <a:lvl1pPr marL="0" indent="0" algn="ctr">
              <a:buNone/>
              <a:defRPr sz="2000" b="1">
                <a:solidFill>
                  <a:schemeClr val="bg1"/>
                </a:solidFill>
              </a:defRPr>
            </a:lvl1pPr>
          </a:lstStyle>
          <a:p>
            <a:pPr lvl="0"/>
            <a:r>
              <a:rPr lang="en-US" dirty="0"/>
              <a:t>SECTION 2</a:t>
            </a:r>
          </a:p>
        </p:txBody>
      </p:sp>
      <p:sp>
        <p:nvSpPr>
          <p:cNvPr id="20" name="Text Placeholder 15">
            <a:extLst>
              <a:ext uri="{FF2B5EF4-FFF2-40B4-BE49-F238E27FC236}">
                <a16:creationId xmlns:a16="http://schemas.microsoft.com/office/drawing/2014/main" id="{41ADBCE5-FA61-43C0-81DA-6E1BBAEC585A}"/>
              </a:ext>
            </a:extLst>
          </p:cNvPr>
          <p:cNvSpPr>
            <a:spLocks noGrp="1"/>
          </p:cNvSpPr>
          <p:nvPr>
            <p:ph type="body" sz="quarter" idx="17" hasCustomPrompt="1"/>
          </p:nvPr>
        </p:nvSpPr>
        <p:spPr>
          <a:xfrm>
            <a:off x="8272858" y="1921624"/>
            <a:ext cx="3447935" cy="510594"/>
          </a:xfrm>
        </p:spPr>
        <p:txBody>
          <a:bodyPr anchor="ctr"/>
          <a:lstStyle>
            <a:lvl1pPr marL="0" indent="0" algn="ctr">
              <a:buNone/>
              <a:defRPr sz="2000" b="1">
                <a:solidFill>
                  <a:schemeClr val="bg1"/>
                </a:solidFill>
              </a:defRPr>
            </a:lvl1pPr>
          </a:lstStyle>
          <a:p>
            <a:pPr lvl="0"/>
            <a:r>
              <a:rPr lang="en-US"/>
              <a:t>SECTION 3</a:t>
            </a:r>
            <a:endParaRPr lang="en-US" dirty="0"/>
          </a:p>
        </p:txBody>
      </p:sp>
    </p:spTree>
    <p:extLst>
      <p:ext uri="{BB962C8B-B14F-4D97-AF65-F5344CB8AC3E}">
        <p14:creationId xmlns:p14="http://schemas.microsoft.com/office/powerpoint/2010/main" val="1589452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Bo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3" name="Rectangle 2">
            <a:extLst>
              <a:ext uri="{FF2B5EF4-FFF2-40B4-BE49-F238E27FC236}">
                <a16:creationId xmlns:a16="http://schemas.microsoft.com/office/drawing/2014/main" id="{61B3FF00-0C46-4B5C-B036-99C1B5B1CF82}"/>
              </a:ext>
            </a:extLst>
          </p:cNvPr>
          <p:cNvSpPr/>
          <p:nvPr userDrawn="1"/>
        </p:nvSpPr>
        <p:spPr>
          <a:xfrm>
            <a:off x="347910" y="1958009"/>
            <a:ext cx="5549926" cy="789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B77093E-64D1-42D5-A593-3DD78B42A5AA}"/>
              </a:ext>
            </a:extLst>
          </p:cNvPr>
          <p:cNvSpPr/>
          <p:nvPr userDrawn="1"/>
        </p:nvSpPr>
        <p:spPr>
          <a:xfrm>
            <a:off x="6286861" y="1958009"/>
            <a:ext cx="5549926" cy="789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ADBC408-35CE-4620-B901-3F0FACF61136}"/>
              </a:ext>
            </a:extLst>
          </p:cNvPr>
          <p:cNvSpPr/>
          <p:nvPr userDrawn="1"/>
        </p:nvSpPr>
        <p:spPr>
          <a:xfrm>
            <a:off x="347910" y="1958009"/>
            <a:ext cx="5549926" cy="362928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6855651-0591-4124-8E49-E9E198FAA59F}"/>
              </a:ext>
            </a:extLst>
          </p:cNvPr>
          <p:cNvSpPr/>
          <p:nvPr userDrawn="1"/>
        </p:nvSpPr>
        <p:spPr>
          <a:xfrm>
            <a:off x="6286861" y="1958009"/>
            <a:ext cx="5549926" cy="362928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9D1A4D2B-70CE-488D-9636-7C76A68249C7}"/>
              </a:ext>
            </a:extLst>
          </p:cNvPr>
          <p:cNvSpPr>
            <a:spLocks noGrp="1"/>
          </p:cNvSpPr>
          <p:nvPr>
            <p:ph idx="12"/>
          </p:nvPr>
        </p:nvSpPr>
        <p:spPr>
          <a:xfrm>
            <a:off x="581314" y="3051198"/>
            <a:ext cx="5083118"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113B99FF-1CE2-42FE-B485-74F832AE097D}"/>
              </a:ext>
            </a:extLst>
          </p:cNvPr>
          <p:cNvSpPr>
            <a:spLocks noGrp="1"/>
          </p:cNvSpPr>
          <p:nvPr>
            <p:ph idx="13"/>
          </p:nvPr>
        </p:nvSpPr>
        <p:spPr>
          <a:xfrm>
            <a:off x="6520265" y="3051198"/>
            <a:ext cx="5083118"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FA967C85-6B9F-443A-92A4-0BFEBAD6B6CD}"/>
              </a:ext>
            </a:extLst>
          </p:cNvPr>
          <p:cNvSpPr>
            <a:spLocks noGrp="1"/>
          </p:cNvSpPr>
          <p:nvPr>
            <p:ph type="body" sz="quarter" idx="15" hasCustomPrompt="1"/>
          </p:nvPr>
        </p:nvSpPr>
        <p:spPr>
          <a:xfrm>
            <a:off x="581314" y="2090587"/>
            <a:ext cx="5083118" cy="510594"/>
          </a:xfrm>
        </p:spPr>
        <p:txBody>
          <a:bodyPr anchor="ctr"/>
          <a:lstStyle>
            <a:lvl1pPr marL="0" indent="0" algn="ctr">
              <a:buNone/>
              <a:defRPr sz="2000" b="1">
                <a:solidFill>
                  <a:schemeClr val="bg1"/>
                </a:solidFill>
              </a:defRPr>
            </a:lvl1pPr>
          </a:lstStyle>
          <a:p>
            <a:pPr lvl="0"/>
            <a:r>
              <a:rPr lang="en-US" dirty="0"/>
              <a:t>SECTION 1</a:t>
            </a:r>
          </a:p>
        </p:txBody>
      </p:sp>
      <p:sp>
        <p:nvSpPr>
          <p:cNvPr id="17" name="Text Placeholder 15">
            <a:extLst>
              <a:ext uri="{FF2B5EF4-FFF2-40B4-BE49-F238E27FC236}">
                <a16:creationId xmlns:a16="http://schemas.microsoft.com/office/drawing/2014/main" id="{4220B7BF-31D6-43F1-B72A-4F1A0D11B30D}"/>
              </a:ext>
            </a:extLst>
          </p:cNvPr>
          <p:cNvSpPr>
            <a:spLocks noGrp="1"/>
          </p:cNvSpPr>
          <p:nvPr>
            <p:ph type="body" sz="quarter" idx="16" hasCustomPrompt="1"/>
          </p:nvPr>
        </p:nvSpPr>
        <p:spPr>
          <a:xfrm>
            <a:off x="6520265" y="2090587"/>
            <a:ext cx="5083118" cy="510594"/>
          </a:xfrm>
        </p:spPr>
        <p:txBody>
          <a:bodyPr anchor="ctr"/>
          <a:lstStyle>
            <a:lvl1pPr marL="0" indent="0" algn="ctr">
              <a:buNone/>
              <a:defRPr sz="2000" b="1">
                <a:solidFill>
                  <a:schemeClr val="bg1"/>
                </a:solidFill>
              </a:defRPr>
            </a:lvl1pPr>
          </a:lstStyle>
          <a:p>
            <a:pPr lvl="0"/>
            <a:r>
              <a:rPr lang="en-US" dirty="0"/>
              <a:t>SECTION 2</a:t>
            </a:r>
          </a:p>
        </p:txBody>
      </p:sp>
    </p:spTree>
    <p:extLst>
      <p:ext uri="{BB962C8B-B14F-4D97-AF65-F5344CB8AC3E}">
        <p14:creationId xmlns:p14="http://schemas.microsoft.com/office/powerpoint/2010/main" val="2022945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Box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3" name="Rectangle 2">
            <a:extLst>
              <a:ext uri="{FF2B5EF4-FFF2-40B4-BE49-F238E27FC236}">
                <a16:creationId xmlns:a16="http://schemas.microsoft.com/office/drawing/2014/main" id="{61B3FF00-0C46-4B5C-B036-99C1B5B1CF82}"/>
              </a:ext>
            </a:extLst>
          </p:cNvPr>
          <p:cNvSpPr/>
          <p:nvPr userDrawn="1"/>
        </p:nvSpPr>
        <p:spPr>
          <a:xfrm>
            <a:off x="347910" y="1958009"/>
            <a:ext cx="5549926" cy="789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B77093E-64D1-42D5-A593-3DD78B42A5AA}"/>
              </a:ext>
            </a:extLst>
          </p:cNvPr>
          <p:cNvSpPr/>
          <p:nvPr userDrawn="1"/>
        </p:nvSpPr>
        <p:spPr>
          <a:xfrm>
            <a:off x="6286861" y="1958009"/>
            <a:ext cx="5549926" cy="7893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ADBC408-35CE-4620-B901-3F0FACF61136}"/>
              </a:ext>
            </a:extLst>
          </p:cNvPr>
          <p:cNvSpPr/>
          <p:nvPr userDrawn="1"/>
        </p:nvSpPr>
        <p:spPr>
          <a:xfrm>
            <a:off x="347910" y="1958009"/>
            <a:ext cx="5549926" cy="362928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6855651-0591-4124-8E49-E9E198FAA59F}"/>
              </a:ext>
            </a:extLst>
          </p:cNvPr>
          <p:cNvSpPr/>
          <p:nvPr userDrawn="1"/>
        </p:nvSpPr>
        <p:spPr>
          <a:xfrm>
            <a:off x="6286861" y="1958009"/>
            <a:ext cx="5549926" cy="362928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9D1A4D2B-70CE-488D-9636-7C76A68249C7}"/>
              </a:ext>
            </a:extLst>
          </p:cNvPr>
          <p:cNvSpPr>
            <a:spLocks noGrp="1"/>
          </p:cNvSpPr>
          <p:nvPr>
            <p:ph idx="12"/>
          </p:nvPr>
        </p:nvSpPr>
        <p:spPr>
          <a:xfrm>
            <a:off x="581314" y="3051198"/>
            <a:ext cx="5083118"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113B99FF-1CE2-42FE-B485-74F832AE097D}"/>
              </a:ext>
            </a:extLst>
          </p:cNvPr>
          <p:cNvSpPr>
            <a:spLocks noGrp="1"/>
          </p:cNvSpPr>
          <p:nvPr>
            <p:ph idx="13"/>
          </p:nvPr>
        </p:nvSpPr>
        <p:spPr>
          <a:xfrm>
            <a:off x="6520265" y="3051198"/>
            <a:ext cx="5083118"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FA967C85-6B9F-443A-92A4-0BFEBAD6B6CD}"/>
              </a:ext>
            </a:extLst>
          </p:cNvPr>
          <p:cNvSpPr>
            <a:spLocks noGrp="1"/>
          </p:cNvSpPr>
          <p:nvPr>
            <p:ph type="body" sz="quarter" idx="15" hasCustomPrompt="1"/>
          </p:nvPr>
        </p:nvSpPr>
        <p:spPr>
          <a:xfrm>
            <a:off x="581314" y="2090587"/>
            <a:ext cx="5083118" cy="510594"/>
          </a:xfrm>
        </p:spPr>
        <p:txBody>
          <a:bodyPr anchor="ctr"/>
          <a:lstStyle>
            <a:lvl1pPr marL="0" indent="0" algn="ctr">
              <a:buNone/>
              <a:defRPr sz="2000" b="1">
                <a:solidFill>
                  <a:schemeClr val="bg1"/>
                </a:solidFill>
              </a:defRPr>
            </a:lvl1pPr>
          </a:lstStyle>
          <a:p>
            <a:pPr lvl="0"/>
            <a:r>
              <a:rPr lang="en-US" dirty="0"/>
              <a:t>SECTION 1</a:t>
            </a:r>
          </a:p>
        </p:txBody>
      </p:sp>
      <p:sp>
        <p:nvSpPr>
          <p:cNvPr id="17" name="Text Placeholder 15">
            <a:extLst>
              <a:ext uri="{FF2B5EF4-FFF2-40B4-BE49-F238E27FC236}">
                <a16:creationId xmlns:a16="http://schemas.microsoft.com/office/drawing/2014/main" id="{4220B7BF-31D6-43F1-B72A-4F1A0D11B30D}"/>
              </a:ext>
            </a:extLst>
          </p:cNvPr>
          <p:cNvSpPr>
            <a:spLocks noGrp="1"/>
          </p:cNvSpPr>
          <p:nvPr>
            <p:ph type="body" sz="quarter" idx="16" hasCustomPrompt="1"/>
          </p:nvPr>
        </p:nvSpPr>
        <p:spPr>
          <a:xfrm>
            <a:off x="6520265" y="2090587"/>
            <a:ext cx="5083118" cy="510594"/>
          </a:xfrm>
        </p:spPr>
        <p:txBody>
          <a:bodyPr anchor="ctr"/>
          <a:lstStyle>
            <a:lvl1pPr marL="0" indent="0" algn="ctr">
              <a:buNone/>
              <a:defRPr sz="2000" b="1">
                <a:solidFill>
                  <a:schemeClr val="bg1"/>
                </a:solidFill>
              </a:defRPr>
            </a:lvl1pPr>
          </a:lstStyle>
          <a:p>
            <a:pPr lvl="0"/>
            <a:r>
              <a:rPr lang="en-US" dirty="0"/>
              <a:t>SECTION 2</a:t>
            </a:r>
          </a:p>
        </p:txBody>
      </p:sp>
    </p:spTree>
    <p:extLst>
      <p:ext uri="{BB962C8B-B14F-4D97-AF65-F5344CB8AC3E}">
        <p14:creationId xmlns:p14="http://schemas.microsoft.com/office/powerpoint/2010/main" val="3966200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Box Content_Produ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3" name="Rectangle 2">
            <a:extLst>
              <a:ext uri="{FF2B5EF4-FFF2-40B4-BE49-F238E27FC236}">
                <a16:creationId xmlns:a16="http://schemas.microsoft.com/office/drawing/2014/main" id="{61B3FF00-0C46-4B5C-B036-99C1B5B1CF82}"/>
              </a:ext>
            </a:extLst>
          </p:cNvPr>
          <p:cNvSpPr/>
          <p:nvPr userDrawn="1"/>
        </p:nvSpPr>
        <p:spPr>
          <a:xfrm>
            <a:off x="347910" y="1958009"/>
            <a:ext cx="5549926" cy="7893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B77093E-64D1-42D5-A593-3DD78B42A5AA}"/>
              </a:ext>
            </a:extLst>
          </p:cNvPr>
          <p:cNvSpPr/>
          <p:nvPr userDrawn="1"/>
        </p:nvSpPr>
        <p:spPr>
          <a:xfrm>
            <a:off x="6286861" y="1958009"/>
            <a:ext cx="5549926" cy="7893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ADBC408-35CE-4620-B901-3F0FACF61136}"/>
              </a:ext>
            </a:extLst>
          </p:cNvPr>
          <p:cNvSpPr/>
          <p:nvPr userDrawn="1"/>
        </p:nvSpPr>
        <p:spPr>
          <a:xfrm>
            <a:off x="347910" y="1958009"/>
            <a:ext cx="5549926" cy="362928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6855651-0591-4124-8E49-E9E198FAA59F}"/>
              </a:ext>
            </a:extLst>
          </p:cNvPr>
          <p:cNvSpPr/>
          <p:nvPr userDrawn="1"/>
        </p:nvSpPr>
        <p:spPr>
          <a:xfrm>
            <a:off x="6286861" y="1958009"/>
            <a:ext cx="5549926" cy="362928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9D1A4D2B-70CE-488D-9636-7C76A68249C7}"/>
              </a:ext>
            </a:extLst>
          </p:cNvPr>
          <p:cNvSpPr>
            <a:spLocks noGrp="1"/>
          </p:cNvSpPr>
          <p:nvPr>
            <p:ph idx="12"/>
          </p:nvPr>
        </p:nvSpPr>
        <p:spPr>
          <a:xfrm>
            <a:off x="581314" y="3051198"/>
            <a:ext cx="5083118"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113B99FF-1CE2-42FE-B485-74F832AE097D}"/>
              </a:ext>
            </a:extLst>
          </p:cNvPr>
          <p:cNvSpPr>
            <a:spLocks noGrp="1"/>
          </p:cNvSpPr>
          <p:nvPr>
            <p:ph idx="13"/>
          </p:nvPr>
        </p:nvSpPr>
        <p:spPr>
          <a:xfrm>
            <a:off x="6520265" y="3051198"/>
            <a:ext cx="5083118"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FA967C85-6B9F-443A-92A4-0BFEBAD6B6CD}"/>
              </a:ext>
            </a:extLst>
          </p:cNvPr>
          <p:cNvSpPr>
            <a:spLocks noGrp="1"/>
          </p:cNvSpPr>
          <p:nvPr>
            <p:ph type="body" sz="quarter" idx="15" hasCustomPrompt="1"/>
          </p:nvPr>
        </p:nvSpPr>
        <p:spPr>
          <a:xfrm>
            <a:off x="581314" y="2090587"/>
            <a:ext cx="5083118" cy="510594"/>
          </a:xfrm>
        </p:spPr>
        <p:txBody>
          <a:bodyPr anchor="ctr"/>
          <a:lstStyle>
            <a:lvl1pPr marL="0" indent="0" algn="ctr">
              <a:buNone/>
              <a:defRPr sz="2000" b="1">
                <a:solidFill>
                  <a:schemeClr val="bg1"/>
                </a:solidFill>
              </a:defRPr>
            </a:lvl1pPr>
          </a:lstStyle>
          <a:p>
            <a:pPr lvl="0"/>
            <a:r>
              <a:rPr lang="en-US" dirty="0"/>
              <a:t>SECTION 1</a:t>
            </a:r>
          </a:p>
        </p:txBody>
      </p:sp>
      <p:sp>
        <p:nvSpPr>
          <p:cNvPr id="17" name="Text Placeholder 15">
            <a:extLst>
              <a:ext uri="{FF2B5EF4-FFF2-40B4-BE49-F238E27FC236}">
                <a16:creationId xmlns:a16="http://schemas.microsoft.com/office/drawing/2014/main" id="{4220B7BF-31D6-43F1-B72A-4F1A0D11B30D}"/>
              </a:ext>
            </a:extLst>
          </p:cNvPr>
          <p:cNvSpPr>
            <a:spLocks noGrp="1"/>
          </p:cNvSpPr>
          <p:nvPr>
            <p:ph type="body" sz="quarter" idx="16" hasCustomPrompt="1"/>
          </p:nvPr>
        </p:nvSpPr>
        <p:spPr>
          <a:xfrm>
            <a:off x="6520265" y="2090587"/>
            <a:ext cx="5083118" cy="510594"/>
          </a:xfrm>
        </p:spPr>
        <p:txBody>
          <a:bodyPr anchor="ctr"/>
          <a:lstStyle>
            <a:lvl1pPr marL="0" indent="0" algn="ctr">
              <a:buNone/>
              <a:defRPr sz="2000" b="1">
                <a:solidFill>
                  <a:schemeClr val="bg1"/>
                </a:solidFill>
              </a:defRPr>
            </a:lvl1pPr>
          </a:lstStyle>
          <a:p>
            <a:pPr lvl="0"/>
            <a:r>
              <a:rPr lang="en-US" dirty="0"/>
              <a:t>SECTION 2</a:t>
            </a:r>
          </a:p>
        </p:txBody>
      </p:sp>
    </p:spTree>
    <p:extLst>
      <p:ext uri="{BB962C8B-B14F-4D97-AF65-F5344CB8AC3E}">
        <p14:creationId xmlns:p14="http://schemas.microsoft.com/office/powerpoint/2010/main" val="859806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Box Content_Produc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3" name="Rectangle 2">
            <a:extLst>
              <a:ext uri="{FF2B5EF4-FFF2-40B4-BE49-F238E27FC236}">
                <a16:creationId xmlns:a16="http://schemas.microsoft.com/office/drawing/2014/main" id="{61B3FF00-0C46-4B5C-B036-99C1B5B1CF82}"/>
              </a:ext>
            </a:extLst>
          </p:cNvPr>
          <p:cNvSpPr/>
          <p:nvPr userDrawn="1"/>
        </p:nvSpPr>
        <p:spPr>
          <a:xfrm>
            <a:off x="347910" y="1958009"/>
            <a:ext cx="5549926" cy="7893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B77093E-64D1-42D5-A593-3DD78B42A5AA}"/>
              </a:ext>
            </a:extLst>
          </p:cNvPr>
          <p:cNvSpPr/>
          <p:nvPr userDrawn="1"/>
        </p:nvSpPr>
        <p:spPr>
          <a:xfrm>
            <a:off x="6286861" y="1958009"/>
            <a:ext cx="5549926" cy="7893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ADBC408-35CE-4620-B901-3F0FACF61136}"/>
              </a:ext>
            </a:extLst>
          </p:cNvPr>
          <p:cNvSpPr/>
          <p:nvPr userDrawn="1"/>
        </p:nvSpPr>
        <p:spPr>
          <a:xfrm>
            <a:off x="347910" y="1958009"/>
            <a:ext cx="5549926" cy="362928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6855651-0591-4124-8E49-E9E198FAA59F}"/>
              </a:ext>
            </a:extLst>
          </p:cNvPr>
          <p:cNvSpPr/>
          <p:nvPr userDrawn="1"/>
        </p:nvSpPr>
        <p:spPr>
          <a:xfrm>
            <a:off x="6286861" y="1958009"/>
            <a:ext cx="5549926" cy="362928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9D1A4D2B-70CE-488D-9636-7C76A68249C7}"/>
              </a:ext>
            </a:extLst>
          </p:cNvPr>
          <p:cNvSpPr>
            <a:spLocks noGrp="1"/>
          </p:cNvSpPr>
          <p:nvPr>
            <p:ph idx="12"/>
          </p:nvPr>
        </p:nvSpPr>
        <p:spPr>
          <a:xfrm>
            <a:off x="581314" y="3051198"/>
            <a:ext cx="5083118"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113B99FF-1CE2-42FE-B485-74F832AE097D}"/>
              </a:ext>
            </a:extLst>
          </p:cNvPr>
          <p:cNvSpPr>
            <a:spLocks noGrp="1"/>
          </p:cNvSpPr>
          <p:nvPr>
            <p:ph idx="13"/>
          </p:nvPr>
        </p:nvSpPr>
        <p:spPr>
          <a:xfrm>
            <a:off x="6520265" y="3051198"/>
            <a:ext cx="5083118"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FA967C85-6B9F-443A-92A4-0BFEBAD6B6CD}"/>
              </a:ext>
            </a:extLst>
          </p:cNvPr>
          <p:cNvSpPr>
            <a:spLocks noGrp="1"/>
          </p:cNvSpPr>
          <p:nvPr>
            <p:ph type="body" sz="quarter" idx="15" hasCustomPrompt="1"/>
          </p:nvPr>
        </p:nvSpPr>
        <p:spPr>
          <a:xfrm>
            <a:off x="581314" y="2090587"/>
            <a:ext cx="5083118" cy="510594"/>
          </a:xfrm>
        </p:spPr>
        <p:txBody>
          <a:bodyPr anchor="ctr"/>
          <a:lstStyle>
            <a:lvl1pPr marL="0" indent="0" algn="ctr">
              <a:buNone/>
              <a:defRPr sz="2000" b="1">
                <a:solidFill>
                  <a:schemeClr val="bg1"/>
                </a:solidFill>
              </a:defRPr>
            </a:lvl1pPr>
          </a:lstStyle>
          <a:p>
            <a:pPr lvl="0"/>
            <a:r>
              <a:rPr lang="en-US" dirty="0"/>
              <a:t>SECTION 1</a:t>
            </a:r>
          </a:p>
        </p:txBody>
      </p:sp>
      <p:sp>
        <p:nvSpPr>
          <p:cNvPr id="17" name="Text Placeholder 15">
            <a:extLst>
              <a:ext uri="{FF2B5EF4-FFF2-40B4-BE49-F238E27FC236}">
                <a16:creationId xmlns:a16="http://schemas.microsoft.com/office/drawing/2014/main" id="{4220B7BF-31D6-43F1-B72A-4F1A0D11B30D}"/>
              </a:ext>
            </a:extLst>
          </p:cNvPr>
          <p:cNvSpPr>
            <a:spLocks noGrp="1"/>
          </p:cNvSpPr>
          <p:nvPr>
            <p:ph type="body" sz="quarter" idx="16" hasCustomPrompt="1"/>
          </p:nvPr>
        </p:nvSpPr>
        <p:spPr>
          <a:xfrm>
            <a:off x="6520265" y="2090587"/>
            <a:ext cx="5083118" cy="510594"/>
          </a:xfrm>
        </p:spPr>
        <p:txBody>
          <a:bodyPr anchor="ctr"/>
          <a:lstStyle>
            <a:lvl1pPr marL="0" indent="0" algn="ctr">
              <a:buNone/>
              <a:defRPr sz="2000" b="1">
                <a:solidFill>
                  <a:schemeClr val="bg1"/>
                </a:solidFill>
              </a:defRPr>
            </a:lvl1pPr>
          </a:lstStyle>
          <a:p>
            <a:pPr lvl="0"/>
            <a:r>
              <a:rPr lang="en-US" dirty="0"/>
              <a:t>SECTION 2</a:t>
            </a:r>
          </a:p>
        </p:txBody>
      </p:sp>
    </p:spTree>
    <p:extLst>
      <p:ext uri="{BB962C8B-B14F-4D97-AF65-F5344CB8AC3E}">
        <p14:creationId xmlns:p14="http://schemas.microsoft.com/office/powerpoint/2010/main" val="2886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Section Content_Produ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16" name="Text Placeholder 15">
            <a:extLst>
              <a:ext uri="{FF2B5EF4-FFF2-40B4-BE49-F238E27FC236}">
                <a16:creationId xmlns:a16="http://schemas.microsoft.com/office/drawing/2014/main" id="{FA967C85-6B9F-443A-92A4-0BFEBAD6B6CD}"/>
              </a:ext>
            </a:extLst>
          </p:cNvPr>
          <p:cNvSpPr>
            <a:spLocks noGrp="1"/>
          </p:cNvSpPr>
          <p:nvPr>
            <p:ph type="body" sz="quarter" idx="15" hasCustomPrompt="1"/>
          </p:nvPr>
        </p:nvSpPr>
        <p:spPr>
          <a:xfrm>
            <a:off x="1675020" y="2007647"/>
            <a:ext cx="4066458" cy="510594"/>
          </a:xfrm>
        </p:spPr>
        <p:txBody>
          <a:bodyPr anchor="ctr"/>
          <a:lstStyle>
            <a:lvl1pPr marL="0" indent="0" algn="l">
              <a:buNone/>
              <a:defRPr sz="2000" b="1">
                <a:solidFill>
                  <a:schemeClr val="tx2">
                    <a:lumMod val="75000"/>
                  </a:schemeClr>
                </a:solidFill>
              </a:defRPr>
            </a:lvl1pPr>
          </a:lstStyle>
          <a:p>
            <a:pPr lvl="0"/>
            <a:r>
              <a:rPr lang="en-US" dirty="0"/>
              <a:t>SECTION 1</a:t>
            </a:r>
          </a:p>
        </p:txBody>
      </p:sp>
      <p:sp>
        <p:nvSpPr>
          <p:cNvPr id="5" name="Oval 4">
            <a:extLst>
              <a:ext uri="{FF2B5EF4-FFF2-40B4-BE49-F238E27FC236}">
                <a16:creationId xmlns:a16="http://schemas.microsoft.com/office/drawing/2014/main" id="{F6EA24D1-7D60-4C8F-B527-E904B2D9F6E9}"/>
              </a:ext>
            </a:extLst>
          </p:cNvPr>
          <p:cNvSpPr/>
          <p:nvPr userDrawn="1"/>
        </p:nvSpPr>
        <p:spPr>
          <a:xfrm>
            <a:off x="423166" y="1759432"/>
            <a:ext cx="1023774" cy="10237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9F306D07-69E3-4133-A0B1-50C36FBEAC57}"/>
              </a:ext>
            </a:extLst>
          </p:cNvPr>
          <p:cNvSpPr/>
          <p:nvPr userDrawn="1"/>
        </p:nvSpPr>
        <p:spPr>
          <a:xfrm>
            <a:off x="423166" y="3238763"/>
            <a:ext cx="1023774" cy="10237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F36141EE-DC1E-44C3-928A-20D46322D679}"/>
              </a:ext>
            </a:extLst>
          </p:cNvPr>
          <p:cNvSpPr/>
          <p:nvPr userDrawn="1"/>
        </p:nvSpPr>
        <p:spPr>
          <a:xfrm>
            <a:off x="423166" y="4718094"/>
            <a:ext cx="1023774" cy="10237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8" name="Text Placeholder 15">
            <a:extLst>
              <a:ext uri="{FF2B5EF4-FFF2-40B4-BE49-F238E27FC236}">
                <a16:creationId xmlns:a16="http://schemas.microsoft.com/office/drawing/2014/main" id="{6FD78C95-B256-44B7-8F01-18A5888B94C8}"/>
              </a:ext>
            </a:extLst>
          </p:cNvPr>
          <p:cNvSpPr>
            <a:spLocks noGrp="1"/>
          </p:cNvSpPr>
          <p:nvPr>
            <p:ph type="body" sz="quarter" idx="16" hasCustomPrompt="1"/>
          </p:nvPr>
        </p:nvSpPr>
        <p:spPr>
          <a:xfrm>
            <a:off x="1675020" y="3495353"/>
            <a:ext cx="4066458" cy="510594"/>
          </a:xfrm>
        </p:spPr>
        <p:txBody>
          <a:bodyPr anchor="ctr"/>
          <a:lstStyle>
            <a:lvl1pPr marL="0" indent="0" algn="l">
              <a:buNone/>
              <a:defRPr sz="2000" b="1">
                <a:solidFill>
                  <a:schemeClr val="tx2">
                    <a:lumMod val="75000"/>
                  </a:schemeClr>
                </a:solidFill>
              </a:defRPr>
            </a:lvl1pPr>
          </a:lstStyle>
          <a:p>
            <a:pPr lvl="0"/>
            <a:r>
              <a:rPr lang="en-US" dirty="0"/>
              <a:t>SECTION 2</a:t>
            </a:r>
          </a:p>
        </p:txBody>
      </p:sp>
      <p:sp>
        <p:nvSpPr>
          <p:cNvPr id="19" name="Text Placeholder 15">
            <a:extLst>
              <a:ext uri="{FF2B5EF4-FFF2-40B4-BE49-F238E27FC236}">
                <a16:creationId xmlns:a16="http://schemas.microsoft.com/office/drawing/2014/main" id="{D01CA542-8063-4FE7-97E1-B7049B94B8C0}"/>
              </a:ext>
            </a:extLst>
          </p:cNvPr>
          <p:cNvSpPr>
            <a:spLocks noGrp="1"/>
          </p:cNvSpPr>
          <p:nvPr>
            <p:ph type="body" sz="quarter" idx="17" hasCustomPrompt="1"/>
          </p:nvPr>
        </p:nvSpPr>
        <p:spPr>
          <a:xfrm>
            <a:off x="1675020" y="4970834"/>
            <a:ext cx="4066458" cy="510594"/>
          </a:xfrm>
        </p:spPr>
        <p:txBody>
          <a:bodyPr anchor="ctr"/>
          <a:lstStyle>
            <a:lvl1pPr marL="0" indent="0" algn="l">
              <a:buNone/>
              <a:defRPr sz="2000" b="1">
                <a:solidFill>
                  <a:schemeClr val="tx2">
                    <a:lumMod val="75000"/>
                  </a:schemeClr>
                </a:solidFill>
              </a:defRPr>
            </a:lvl1pPr>
          </a:lstStyle>
          <a:p>
            <a:pPr lvl="0"/>
            <a:r>
              <a:rPr lang="en-US" dirty="0"/>
              <a:t>SECTION 3</a:t>
            </a:r>
          </a:p>
        </p:txBody>
      </p:sp>
      <p:sp>
        <p:nvSpPr>
          <p:cNvPr id="20" name="Text Placeholder 15">
            <a:extLst>
              <a:ext uri="{FF2B5EF4-FFF2-40B4-BE49-F238E27FC236}">
                <a16:creationId xmlns:a16="http://schemas.microsoft.com/office/drawing/2014/main" id="{7C5143DE-F9B9-4092-A603-EAC094D58507}"/>
              </a:ext>
            </a:extLst>
          </p:cNvPr>
          <p:cNvSpPr>
            <a:spLocks noGrp="1"/>
          </p:cNvSpPr>
          <p:nvPr>
            <p:ph type="body" sz="quarter" idx="18" hasCustomPrompt="1"/>
          </p:nvPr>
        </p:nvSpPr>
        <p:spPr>
          <a:xfrm>
            <a:off x="7416094" y="2007647"/>
            <a:ext cx="4066458" cy="510594"/>
          </a:xfrm>
        </p:spPr>
        <p:txBody>
          <a:bodyPr anchor="ctr"/>
          <a:lstStyle>
            <a:lvl1pPr marL="0" indent="0" algn="l">
              <a:buNone/>
              <a:defRPr sz="2000" b="1">
                <a:solidFill>
                  <a:schemeClr val="tx2">
                    <a:lumMod val="75000"/>
                  </a:schemeClr>
                </a:solidFill>
              </a:defRPr>
            </a:lvl1pPr>
          </a:lstStyle>
          <a:p>
            <a:pPr lvl="0"/>
            <a:r>
              <a:rPr lang="en-US" dirty="0"/>
              <a:t>SECTION 4</a:t>
            </a:r>
          </a:p>
        </p:txBody>
      </p:sp>
      <p:sp>
        <p:nvSpPr>
          <p:cNvPr id="21" name="Oval 20">
            <a:extLst>
              <a:ext uri="{FF2B5EF4-FFF2-40B4-BE49-F238E27FC236}">
                <a16:creationId xmlns:a16="http://schemas.microsoft.com/office/drawing/2014/main" id="{7555F750-CF03-4596-A5B3-54A42F5FDD97}"/>
              </a:ext>
            </a:extLst>
          </p:cNvPr>
          <p:cNvSpPr/>
          <p:nvPr userDrawn="1"/>
        </p:nvSpPr>
        <p:spPr>
          <a:xfrm>
            <a:off x="6164240" y="1759432"/>
            <a:ext cx="1023774" cy="102377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6620A0D2-7259-40CA-8F86-A3E99810557D}"/>
              </a:ext>
            </a:extLst>
          </p:cNvPr>
          <p:cNvSpPr/>
          <p:nvPr userDrawn="1"/>
        </p:nvSpPr>
        <p:spPr>
          <a:xfrm>
            <a:off x="6164240" y="3238763"/>
            <a:ext cx="1023774" cy="102377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4F09A6B8-9CF9-4506-9991-FE323ACDB4AE}"/>
              </a:ext>
            </a:extLst>
          </p:cNvPr>
          <p:cNvSpPr/>
          <p:nvPr userDrawn="1"/>
        </p:nvSpPr>
        <p:spPr>
          <a:xfrm>
            <a:off x="6164240" y="4718094"/>
            <a:ext cx="1023774" cy="102377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24" name="Text Placeholder 15">
            <a:extLst>
              <a:ext uri="{FF2B5EF4-FFF2-40B4-BE49-F238E27FC236}">
                <a16:creationId xmlns:a16="http://schemas.microsoft.com/office/drawing/2014/main" id="{8BF1260D-F545-4A8E-9338-AA4AD1906582}"/>
              </a:ext>
            </a:extLst>
          </p:cNvPr>
          <p:cNvSpPr>
            <a:spLocks noGrp="1"/>
          </p:cNvSpPr>
          <p:nvPr>
            <p:ph type="body" sz="quarter" idx="19" hasCustomPrompt="1"/>
          </p:nvPr>
        </p:nvSpPr>
        <p:spPr>
          <a:xfrm>
            <a:off x="7416094" y="3495353"/>
            <a:ext cx="4066458" cy="510594"/>
          </a:xfrm>
        </p:spPr>
        <p:txBody>
          <a:bodyPr anchor="ctr"/>
          <a:lstStyle>
            <a:lvl1pPr marL="0" indent="0" algn="l">
              <a:buNone/>
              <a:defRPr sz="2000" b="1">
                <a:solidFill>
                  <a:schemeClr val="tx2">
                    <a:lumMod val="75000"/>
                  </a:schemeClr>
                </a:solidFill>
              </a:defRPr>
            </a:lvl1pPr>
          </a:lstStyle>
          <a:p>
            <a:pPr lvl="0"/>
            <a:r>
              <a:rPr lang="en-US" dirty="0"/>
              <a:t>SECTION 5</a:t>
            </a:r>
          </a:p>
        </p:txBody>
      </p:sp>
      <p:sp>
        <p:nvSpPr>
          <p:cNvPr id="25" name="Text Placeholder 15">
            <a:extLst>
              <a:ext uri="{FF2B5EF4-FFF2-40B4-BE49-F238E27FC236}">
                <a16:creationId xmlns:a16="http://schemas.microsoft.com/office/drawing/2014/main" id="{FFA81C0A-FA63-427F-9B20-A081280C6BD5}"/>
              </a:ext>
            </a:extLst>
          </p:cNvPr>
          <p:cNvSpPr>
            <a:spLocks noGrp="1"/>
          </p:cNvSpPr>
          <p:nvPr>
            <p:ph type="body" sz="quarter" idx="20" hasCustomPrompt="1"/>
          </p:nvPr>
        </p:nvSpPr>
        <p:spPr>
          <a:xfrm>
            <a:off x="7416094" y="4970834"/>
            <a:ext cx="4066458" cy="510594"/>
          </a:xfrm>
        </p:spPr>
        <p:txBody>
          <a:bodyPr anchor="ctr"/>
          <a:lstStyle>
            <a:lvl1pPr marL="0" indent="0" algn="l">
              <a:buNone/>
              <a:defRPr sz="2000" b="1">
                <a:solidFill>
                  <a:schemeClr val="tx2">
                    <a:lumMod val="75000"/>
                  </a:schemeClr>
                </a:solidFill>
              </a:defRPr>
            </a:lvl1pPr>
          </a:lstStyle>
          <a:p>
            <a:pPr lvl="0"/>
            <a:r>
              <a:rPr lang="en-US" dirty="0"/>
              <a:t>SECTION 6</a:t>
            </a:r>
          </a:p>
        </p:txBody>
      </p:sp>
    </p:spTree>
    <p:extLst>
      <p:ext uri="{BB962C8B-B14F-4D97-AF65-F5344CB8AC3E}">
        <p14:creationId xmlns:p14="http://schemas.microsoft.com/office/powerpoint/2010/main" val="488613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Section Content_Produ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16" name="Text Placeholder 15">
            <a:extLst>
              <a:ext uri="{FF2B5EF4-FFF2-40B4-BE49-F238E27FC236}">
                <a16:creationId xmlns:a16="http://schemas.microsoft.com/office/drawing/2014/main" id="{FA967C85-6B9F-443A-92A4-0BFEBAD6B6CD}"/>
              </a:ext>
            </a:extLst>
          </p:cNvPr>
          <p:cNvSpPr>
            <a:spLocks noGrp="1"/>
          </p:cNvSpPr>
          <p:nvPr>
            <p:ph type="body" sz="quarter" idx="15" hasCustomPrompt="1"/>
          </p:nvPr>
        </p:nvSpPr>
        <p:spPr>
          <a:xfrm>
            <a:off x="1675020" y="1770581"/>
            <a:ext cx="4066458" cy="510594"/>
          </a:xfrm>
        </p:spPr>
        <p:txBody>
          <a:bodyPr anchor="ctr"/>
          <a:lstStyle>
            <a:lvl1pPr marL="0" indent="0" algn="l">
              <a:buNone/>
              <a:defRPr sz="2000" b="1">
                <a:solidFill>
                  <a:schemeClr val="tx2">
                    <a:lumMod val="75000"/>
                  </a:schemeClr>
                </a:solidFill>
              </a:defRPr>
            </a:lvl1pPr>
          </a:lstStyle>
          <a:p>
            <a:pPr lvl="0"/>
            <a:r>
              <a:rPr lang="en-US" dirty="0"/>
              <a:t>SECTION 1</a:t>
            </a:r>
          </a:p>
        </p:txBody>
      </p:sp>
      <p:sp>
        <p:nvSpPr>
          <p:cNvPr id="5" name="Oval 4">
            <a:extLst>
              <a:ext uri="{FF2B5EF4-FFF2-40B4-BE49-F238E27FC236}">
                <a16:creationId xmlns:a16="http://schemas.microsoft.com/office/drawing/2014/main" id="{F6EA24D1-7D60-4C8F-B527-E904B2D9F6E9}"/>
              </a:ext>
            </a:extLst>
          </p:cNvPr>
          <p:cNvSpPr/>
          <p:nvPr userDrawn="1"/>
        </p:nvSpPr>
        <p:spPr>
          <a:xfrm>
            <a:off x="423166" y="1522366"/>
            <a:ext cx="1023774" cy="10237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9F306D07-69E3-4133-A0B1-50C36FBEAC57}"/>
              </a:ext>
            </a:extLst>
          </p:cNvPr>
          <p:cNvSpPr/>
          <p:nvPr userDrawn="1"/>
        </p:nvSpPr>
        <p:spPr>
          <a:xfrm>
            <a:off x="423166" y="3972542"/>
            <a:ext cx="1023774" cy="10237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8" name="Text Placeholder 15">
            <a:extLst>
              <a:ext uri="{FF2B5EF4-FFF2-40B4-BE49-F238E27FC236}">
                <a16:creationId xmlns:a16="http://schemas.microsoft.com/office/drawing/2014/main" id="{6FD78C95-B256-44B7-8F01-18A5888B94C8}"/>
              </a:ext>
            </a:extLst>
          </p:cNvPr>
          <p:cNvSpPr>
            <a:spLocks noGrp="1"/>
          </p:cNvSpPr>
          <p:nvPr>
            <p:ph type="body" sz="quarter" idx="16" hasCustomPrompt="1"/>
          </p:nvPr>
        </p:nvSpPr>
        <p:spPr>
          <a:xfrm>
            <a:off x="1675020" y="4229132"/>
            <a:ext cx="4066458" cy="510594"/>
          </a:xfrm>
        </p:spPr>
        <p:txBody>
          <a:bodyPr anchor="ctr"/>
          <a:lstStyle>
            <a:lvl1pPr marL="0" indent="0" algn="l">
              <a:buNone/>
              <a:defRPr sz="2000" b="1">
                <a:solidFill>
                  <a:schemeClr val="tx2">
                    <a:lumMod val="75000"/>
                  </a:schemeClr>
                </a:solidFill>
              </a:defRPr>
            </a:lvl1pPr>
          </a:lstStyle>
          <a:p>
            <a:pPr lvl="0"/>
            <a:r>
              <a:rPr lang="en-US" dirty="0"/>
              <a:t>SECTION 2</a:t>
            </a:r>
          </a:p>
        </p:txBody>
      </p:sp>
      <p:sp>
        <p:nvSpPr>
          <p:cNvPr id="20" name="Text Placeholder 15">
            <a:extLst>
              <a:ext uri="{FF2B5EF4-FFF2-40B4-BE49-F238E27FC236}">
                <a16:creationId xmlns:a16="http://schemas.microsoft.com/office/drawing/2014/main" id="{7C5143DE-F9B9-4092-A603-EAC094D58507}"/>
              </a:ext>
            </a:extLst>
          </p:cNvPr>
          <p:cNvSpPr>
            <a:spLocks noGrp="1"/>
          </p:cNvSpPr>
          <p:nvPr>
            <p:ph type="body" sz="quarter" idx="18" hasCustomPrompt="1"/>
          </p:nvPr>
        </p:nvSpPr>
        <p:spPr>
          <a:xfrm>
            <a:off x="7416094" y="1770581"/>
            <a:ext cx="4066458" cy="510594"/>
          </a:xfrm>
        </p:spPr>
        <p:txBody>
          <a:bodyPr anchor="ctr"/>
          <a:lstStyle>
            <a:lvl1pPr marL="0" indent="0" algn="l">
              <a:buNone/>
              <a:defRPr sz="2000" b="1">
                <a:solidFill>
                  <a:schemeClr val="tx2">
                    <a:lumMod val="75000"/>
                  </a:schemeClr>
                </a:solidFill>
              </a:defRPr>
            </a:lvl1pPr>
          </a:lstStyle>
          <a:p>
            <a:pPr lvl="0"/>
            <a:r>
              <a:rPr lang="en-US" dirty="0"/>
              <a:t>SECTION 3</a:t>
            </a:r>
          </a:p>
        </p:txBody>
      </p:sp>
      <p:sp>
        <p:nvSpPr>
          <p:cNvPr id="21" name="Oval 20">
            <a:extLst>
              <a:ext uri="{FF2B5EF4-FFF2-40B4-BE49-F238E27FC236}">
                <a16:creationId xmlns:a16="http://schemas.microsoft.com/office/drawing/2014/main" id="{7555F750-CF03-4596-A5B3-54A42F5FDD97}"/>
              </a:ext>
            </a:extLst>
          </p:cNvPr>
          <p:cNvSpPr/>
          <p:nvPr userDrawn="1"/>
        </p:nvSpPr>
        <p:spPr>
          <a:xfrm>
            <a:off x="6164240" y="1522366"/>
            <a:ext cx="1023774" cy="10237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6620A0D2-7259-40CA-8F86-A3E99810557D}"/>
              </a:ext>
            </a:extLst>
          </p:cNvPr>
          <p:cNvSpPr/>
          <p:nvPr userDrawn="1"/>
        </p:nvSpPr>
        <p:spPr>
          <a:xfrm>
            <a:off x="6164240" y="3972542"/>
            <a:ext cx="1023774" cy="102377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24" name="Text Placeholder 15">
            <a:extLst>
              <a:ext uri="{FF2B5EF4-FFF2-40B4-BE49-F238E27FC236}">
                <a16:creationId xmlns:a16="http://schemas.microsoft.com/office/drawing/2014/main" id="{8BF1260D-F545-4A8E-9338-AA4AD1906582}"/>
              </a:ext>
            </a:extLst>
          </p:cNvPr>
          <p:cNvSpPr>
            <a:spLocks noGrp="1"/>
          </p:cNvSpPr>
          <p:nvPr>
            <p:ph type="body" sz="quarter" idx="19" hasCustomPrompt="1"/>
          </p:nvPr>
        </p:nvSpPr>
        <p:spPr>
          <a:xfrm>
            <a:off x="7416094" y="4229132"/>
            <a:ext cx="4066458" cy="510594"/>
          </a:xfrm>
        </p:spPr>
        <p:txBody>
          <a:bodyPr anchor="ctr"/>
          <a:lstStyle>
            <a:lvl1pPr marL="0" indent="0" algn="l">
              <a:buNone/>
              <a:defRPr sz="2000" b="1">
                <a:solidFill>
                  <a:schemeClr val="tx2">
                    <a:lumMod val="75000"/>
                  </a:schemeClr>
                </a:solidFill>
              </a:defRPr>
            </a:lvl1pPr>
          </a:lstStyle>
          <a:p>
            <a:pPr lvl="0"/>
            <a:r>
              <a:rPr lang="en-US" dirty="0"/>
              <a:t>SECTION 4</a:t>
            </a:r>
          </a:p>
        </p:txBody>
      </p:sp>
      <p:sp>
        <p:nvSpPr>
          <p:cNvPr id="4" name="Content Placeholder 3">
            <a:extLst>
              <a:ext uri="{FF2B5EF4-FFF2-40B4-BE49-F238E27FC236}">
                <a16:creationId xmlns:a16="http://schemas.microsoft.com/office/drawing/2014/main" id="{2E5FE2B2-BE72-8047-A278-FEF2967B349F}"/>
              </a:ext>
            </a:extLst>
          </p:cNvPr>
          <p:cNvSpPr>
            <a:spLocks noGrp="1"/>
          </p:cNvSpPr>
          <p:nvPr>
            <p:ph sz="quarter" idx="20"/>
          </p:nvPr>
        </p:nvSpPr>
        <p:spPr>
          <a:xfrm>
            <a:off x="1674813" y="2404181"/>
            <a:ext cx="4067175" cy="1151819"/>
          </a:xfrm>
        </p:spPr>
        <p:txBody>
          <a:bodyPr/>
          <a:lstStyle>
            <a:lvl1pPr marL="0" indent="0">
              <a:buNone/>
              <a:defRPr sz="1800">
                <a:solidFill>
                  <a:srgbClr val="41424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
        <p:nvSpPr>
          <p:cNvPr id="17" name="Content Placeholder 3">
            <a:extLst>
              <a:ext uri="{FF2B5EF4-FFF2-40B4-BE49-F238E27FC236}">
                <a16:creationId xmlns:a16="http://schemas.microsoft.com/office/drawing/2014/main" id="{F5F19FA2-2C3A-D04F-8CC9-5F77FBF04D31}"/>
              </a:ext>
            </a:extLst>
          </p:cNvPr>
          <p:cNvSpPr>
            <a:spLocks noGrp="1"/>
          </p:cNvSpPr>
          <p:nvPr>
            <p:ph sz="quarter" idx="21"/>
          </p:nvPr>
        </p:nvSpPr>
        <p:spPr>
          <a:xfrm>
            <a:off x="7415377" y="2399032"/>
            <a:ext cx="4067175" cy="1151819"/>
          </a:xfrm>
        </p:spPr>
        <p:txBody>
          <a:bodyPr/>
          <a:lstStyle>
            <a:lvl1pPr marL="0" indent="0">
              <a:buNone/>
              <a:defRPr sz="1800">
                <a:solidFill>
                  <a:srgbClr val="41424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
        <p:nvSpPr>
          <p:cNvPr id="26" name="Content Placeholder 3">
            <a:extLst>
              <a:ext uri="{FF2B5EF4-FFF2-40B4-BE49-F238E27FC236}">
                <a16:creationId xmlns:a16="http://schemas.microsoft.com/office/drawing/2014/main" id="{02E2ACDF-762C-2644-B9A6-24A208570274}"/>
              </a:ext>
            </a:extLst>
          </p:cNvPr>
          <p:cNvSpPr>
            <a:spLocks noGrp="1"/>
          </p:cNvSpPr>
          <p:nvPr>
            <p:ph sz="quarter" idx="22"/>
          </p:nvPr>
        </p:nvSpPr>
        <p:spPr>
          <a:xfrm>
            <a:off x="1674813" y="4825659"/>
            <a:ext cx="4067175" cy="1151819"/>
          </a:xfrm>
        </p:spPr>
        <p:txBody>
          <a:bodyPr/>
          <a:lstStyle>
            <a:lvl1pPr marL="0" indent="0">
              <a:buNone/>
              <a:defRPr sz="1800">
                <a:solidFill>
                  <a:srgbClr val="41424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
        <p:nvSpPr>
          <p:cNvPr id="27" name="Content Placeholder 3">
            <a:extLst>
              <a:ext uri="{FF2B5EF4-FFF2-40B4-BE49-F238E27FC236}">
                <a16:creationId xmlns:a16="http://schemas.microsoft.com/office/drawing/2014/main" id="{AA29C95E-6CC1-6D49-8787-A591D350D8E5}"/>
              </a:ext>
            </a:extLst>
          </p:cNvPr>
          <p:cNvSpPr>
            <a:spLocks noGrp="1"/>
          </p:cNvSpPr>
          <p:nvPr>
            <p:ph sz="quarter" idx="23"/>
          </p:nvPr>
        </p:nvSpPr>
        <p:spPr>
          <a:xfrm>
            <a:off x="7415377" y="4820510"/>
            <a:ext cx="4067175" cy="1151819"/>
          </a:xfrm>
        </p:spPr>
        <p:txBody>
          <a:bodyPr/>
          <a:lstStyle>
            <a:lvl1pPr marL="0" indent="0">
              <a:buNone/>
              <a:defRPr sz="1800">
                <a:solidFill>
                  <a:srgbClr val="41424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Tree>
    <p:extLst>
      <p:ext uri="{BB962C8B-B14F-4D97-AF65-F5344CB8AC3E}">
        <p14:creationId xmlns:p14="http://schemas.microsoft.com/office/powerpoint/2010/main" val="3605587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Sectio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16" name="Text Placeholder 15">
            <a:extLst>
              <a:ext uri="{FF2B5EF4-FFF2-40B4-BE49-F238E27FC236}">
                <a16:creationId xmlns:a16="http://schemas.microsoft.com/office/drawing/2014/main" id="{FA967C85-6B9F-443A-92A4-0BFEBAD6B6CD}"/>
              </a:ext>
            </a:extLst>
          </p:cNvPr>
          <p:cNvSpPr>
            <a:spLocks noGrp="1"/>
          </p:cNvSpPr>
          <p:nvPr>
            <p:ph type="body" sz="quarter" idx="15" hasCustomPrompt="1"/>
          </p:nvPr>
        </p:nvSpPr>
        <p:spPr>
          <a:xfrm>
            <a:off x="1675020" y="1770581"/>
            <a:ext cx="4066458" cy="510594"/>
          </a:xfrm>
        </p:spPr>
        <p:txBody>
          <a:bodyPr anchor="ctr"/>
          <a:lstStyle>
            <a:lvl1pPr marL="0" indent="0" algn="l">
              <a:buNone/>
              <a:defRPr sz="2000" b="1">
                <a:solidFill>
                  <a:schemeClr val="tx2">
                    <a:lumMod val="75000"/>
                  </a:schemeClr>
                </a:solidFill>
              </a:defRPr>
            </a:lvl1pPr>
          </a:lstStyle>
          <a:p>
            <a:pPr lvl="0"/>
            <a:r>
              <a:rPr lang="en-US" dirty="0"/>
              <a:t>SECTION 1</a:t>
            </a:r>
          </a:p>
        </p:txBody>
      </p:sp>
      <p:sp>
        <p:nvSpPr>
          <p:cNvPr id="5" name="Oval 4">
            <a:extLst>
              <a:ext uri="{FF2B5EF4-FFF2-40B4-BE49-F238E27FC236}">
                <a16:creationId xmlns:a16="http://schemas.microsoft.com/office/drawing/2014/main" id="{F6EA24D1-7D60-4C8F-B527-E904B2D9F6E9}"/>
              </a:ext>
            </a:extLst>
          </p:cNvPr>
          <p:cNvSpPr/>
          <p:nvPr userDrawn="1"/>
        </p:nvSpPr>
        <p:spPr>
          <a:xfrm>
            <a:off x="423166" y="1522366"/>
            <a:ext cx="1023774" cy="10237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9F306D07-69E3-4133-A0B1-50C36FBEAC57}"/>
              </a:ext>
            </a:extLst>
          </p:cNvPr>
          <p:cNvSpPr/>
          <p:nvPr userDrawn="1"/>
        </p:nvSpPr>
        <p:spPr>
          <a:xfrm>
            <a:off x="423166" y="3972542"/>
            <a:ext cx="1023774" cy="102377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8" name="Text Placeholder 15">
            <a:extLst>
              <a:ext uri="{FF2B5EF4-FFF2-40B4-BE49-F238E27FC236}">
                <a16:creationId xmlns:a16="http://schemas.microsoft.com/office/drawing/2014/main" id="{6FD78C95-B256-44B7-8F01-18A5888B94C8}"/>
              </a:ext>
            </a:extLst>
          </p:cNvPr>
          <p:cNvSpPr>
            <a:spLocks noGrp="1"/>
          </p:cNvSpPr>
          <p:nvPr>
            <p:ph type="body" sz="quarter" idx="16" hasCustomPrompt="1"/>
          </p:nvPr>
        </p:nvSpPr>
        <p:spPr>
          <a:xfrm>
            <a:off x="1675020" y="4229132"/>
            <a:ext cx="4066458" cy="510594"/>
          </a:xfrm>
        </p:spPr>
        <p:txBody>
          <a:bodyPr anchor="ctr"/>
          <a:lstStyle>
            <a:lvl1pPr marL="0" indent="0" algn="l">
              <a:buNone/>
              <a:defRPr sz="2000" b="1">
                <a:solidFill>
                  <a:schemeClr val="tx2">
                    <a:lumMod val="75000"/>
                  </a:schemeClr>
                </a:solidFill>
              </a:defRPr>
            </a:lvl1pPr>
          </a:lstStyle>
          <a:p>
            <a:pPr lvl="0"/>
            <a:r>
              <a:rPr lang="en-US" dirty="0"/>
              <a:t>SECTION 2</a:t>
            </a:r>
          </a:p>
        </p:txBody>
      </p:sp>
      <p:sp>
        <p:nvSpPr>
          <p:cNvPr id="20" name="Text Placeholder 15">
            <a:extLst>
              <a:ext uri="{FF2B5EF4-FFF2-40B4-BE49-F238E27FC236}">
                <a16:creationId xmlns:a16="http://schemas.microsoft.com/office/drawing/2014/main" id="{7C5143DE-F9B9-4092-A603-EAC094D58507}"/>
              </a:ext>
            </a:extLst>
          </p:cNvPr>
          <p:cNvSpPr>
            <a:spLocks noGrp="1"/>
          </p:cNvSpPr>
          <p:nvPr>
            <p:ph type="body" sz="quarter" idx="18" hasCustomPrompt="1"/>
          </p:nvPr>
        </p:nvSpPr>
        <p:spPr>
          <a:xfrm>
            <a:off x="7416094" y="1770581"/>
            <a:ext cx="4066458" cy="510594"/>
          </a:xfrm>
        </p:spPr>
        <p:txBody>
          <a:bodyPr anchor="ctr"/>
          <a:lstStyle>
            <a:lvl1pPr marL="0" indent="0" algn="l">
              <a:buNone/>
              <a:defRPr sz="2000" b="1">
                <a:solidFill>
                  <a:schemeClr val="tx2">
                    <a:lumMod val="75000"/>
                  </a:schemeClr>
                </a:solidFill>
              </a:defRPr>
            </a:lvl1pPr>
          </a:lstStyle>
          <a:p>
            <a:pPr lvl="0"/>
            <a:r>
              <a:rPr lang="en-US" dirty="0"/>
              <a:t>SECTION 3</a:t>
            </a:r>
          </a:p>
        </p:txBody>
      </p:sp>
      <p:sp>
        <p:nvSpPr>
          <p:cNvPr id="21" name="Oval 20">
            <a:extLst>
              <a:ext uri="{FF2B5EF4-FFF2-40B4-BE49-F238E27FC236}">
                <a16:creationId xmlns:a16="http://schemas.microsoft.com/office/drawing/2014/main" id="{7555F750-CF03-4596-A5B3-54A42F5FDD97}"/>
              </a:ext>
            </a:extLst>
          </p:cNvPr>
          <p:cNvSpPr/>
          <p:nvPr userDrawn="1"/>
        </p:nvSpPr>
        <p:spPr>
          <a:xfrm>
            <a:off x="6164240" y="1522366"/>
            <a:ext cx="1023774" cy="10237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6620A0D2-7259-40CA-8F86-A3E99810557D}"/>
              </a:ext>
            </a:extLst>
          </p:cNvPr>
          <p:cNvSpPr/>
          <p:nvPr userDrawn="1"/>
        </p:nvSpPr>
        <p:spPr>
          <a:xfrm>
            <a:off x="6164240" y="3972542"/>
            <a:ext cx="1023774" cy="1023774"/>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24" name="Text Placeholder 15">
            <a:extLst>
              <a:ext uri="{FF2B5EF4-FFF2-40B4-BE49-F238E27FC236}">
                <a16:creationId xmlns:a16="http://schemas.microsoft.com/office/drawing/2014/main" id="{8BF1260D-F545-4A8E-9338-AA4AD1906582}"/>
              </a:ext>
            </a:extLst>
          </p:cNvPr>
          <p:cNvSpPr>
            <a:spLocks noGrp="1"/>
          </p:cNvSpPr>
          <p:nvPr>
            <p:ph type="body" sz="quarter" idx="19" hasCustomPrompt="1"/>
          </p:nvPr>
        </p:nvSpPr>
        <p:spPr>
          <a:xfrm>
            <a:off x="7416094" y="4229132"/>
            <a:ext cx="4066458" cy="510594"/>
          </a:xfrm>
        </p:spPr>
        <p:txBody>
          <a:bodyPr anchor="ctr"/>
          <a:lstStyle>
            <a:lvl1pPr marL="0" indent="0" algn="l">
              <a:buNone/>
              <a:defRPr sz="2000" b="1">
                <a:solidFill>
                  <a:schemeClr val="tx2">
                    <a:lumMod val="75000"/>
                  </a:schemeClr>
                </a:solidFill>
              </a:defRPr>
            </a:lvl1pPr>
          </a:lstStyle>
          <a:p>
            <a:pPr lvl="0"/>
            <a:r>
              <a:rPr lang="en-US" dirty="0"/>
              <a:t>SECTION 4</a:t>
            </a:r>
          </a:p>
        </p:txBody>
      </p:sp>
      <p:sp>
        <p:nvSpPr>
          <p:cNvPr id="4" name="Content Placeholder 3">
            <a:extLst>
              <a:ext uri="{FF2B5EF4-FFF2-40B4-BE49-F238E27FC236}">
                <a16:creationId xmlns:a16="http://schemas.microsoft.com/office/drawing/2014/main" id="{2E5FE2B2-BE72-8047-A278-FEF2967B349F}"/>
              </a:ext>
            </a:extLst>
          </p:cNvPr>
          <p:cNvSpPr>
            <a:spLocks noGrp="1"/>
          </p:cNvSpPr>
          <p:nvPr>
            <p:ph sz="quarter" idx="20"/>
          </p:nvPr>
        </p:nvSpPr>
        <p:spPr>
          <a:xfrm>
            <a:off x="1674813" y="2404181"/>
            <a:ext cx="4067175" cy="1151819"/>
          </a:xfrm>
        </p:spPr>
        <p:txBody>
          <a:bodyPr/>
          <a:lstStyle>
            <a:lvl1pPr marL="0" indent="0">
              <a:buNone/>
              <a:defRPr sz="1800">
                <a:solidFill>
                  <a:srgbClr val="41424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
        <p:nvSpPr>
          <p:cNvPr id="17" name="Content Placeholder 3">
            <a:extLst>
              <a:ext uri="{FF2B5EF4-FFF2-40B4-BE49-F238E27FC236}">
                <a16:creationId xmlns:a16="http://schemas.microsoft.com/office/drawing/2014/main" id="{F5F19FA2-2C3A-D04F-8CC9-5F77FBF04D31}"/>
              </a:ext>
            </a:extLst>
          </p:cNvPr>
          <p:cNvSpPr>
            <a:spLocks noGrp="1"/>
          </p:cNvSpPr>
          <p:nvPr>
            <p:ph sz="quarter" idx="21"/>
          </p:nvPr>
        </p:nvSpPr>
        <p:spPr>
          <a:xfrm>
            <a:off x="7415377" y="2399032"/>
            <a:ext cx="4067175" cy="1151819"/>
          </a:xfrm>
        </p:spPr>
        <p:txBody>
          <a:bodyPr/>
          <a:lstStyle>
            <a:lvl1pPr marL="0" indent="0">
              <a:buNone/>
              <a:defRPr sz="1800">
                <a:solidFill>
                  <a:srgbClr val="41424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
        <p:nvSpPr>
          <p:cNvPr id="26" name="Content Placeholder 3">
            <a:extLst>
              <a:ext uri="{FF2B5EF4-FFF2-40B4-BE49-F238E27FC236}">
                <a16:creationId xmlns:a16="http://schemas.microsoft.com/office/drawing/2014/main" id="{02E2ACDF-762C-2644-B9A6-24A208570274}"/>
              </a:ext>
            </a:extLst>
          </p:cNvPr>
          <p:cNvSpPr>
            <a:spLocks noGrp="1"/>
          </p:cNvSpPr>
          <p:nvPr>
            <p:ph sz="quarter" idx="22"/>
          </p:nvPr>
        </p:nvSpPr>
        <p:spPr>
          <a:xfrm>
            <a:off x="1674813" y="4825659"/>
            <a:ext cx="4067175" cy="1151819"/>
          </a:xfrm>
        </p:spPr>
        <p:txBody>
          <a:bodyPr/>
          <a:lstStyle>
            <a:lvl1pPr marL="0" indent="0">
              <a:buNone/>
              <a:defRPr sz="1800">
                <a:solidFill>
                  <a:srgbClr val="41424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
        <p:nvSpPr>
          <p:cNvPr id="27" name="Content Placeholder 3">
            <a:extLst>
              <a:ext uri="{FF2B5EF4-FFF2-40B4-BE49-F238E27FC236}">
                <a16:creationId xmlns:a16="http://schemas.microsoft.com/office/drawing/2014/main" id="{AA29C95E-6CC1-6D49-8787-A591D350D8E5}"/>
              </a:ext>
            </a:extLst>
          </p:cNvPr>
          <p:cNvSpPr>
            <a:spLocks noGrp="1"/>
          </p:cNvSpPr>
          <p:nvPr>
            <p:ph sz="quarter" idx="23"/>
          </p:nvPr>
        </p:nvSpPr>
        <p:spPr>
          <a:xfrm>
            <a:off x="7415377" y="4820510"/>
            <a:ext cx="4067175" cy="1151819"/>
          </a:xfrm>
        </p:spPr>
        <p:txBody>
          <a:bodyPr/>
          <a:lstStyle>
            <a:lvl1pPr marL="0" indent="0">
              <a:buNone/>
              <a:defRPr sz="1800">
                <a:solidFill>
                  <a:srgbClr val="41424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Tree>
    <p:extLst>
      <p:ext uri="{BB962C8B-B14F-4D97-AF65-F5344CB8AC3E}">
        <p14:creationId xmlns:p14="http://schemas.microsoft.com/office/powerpoint/2010/main" val="3341678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Sectio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16" name="Text Placeholder 15">
            <a:extLst>
              <a:ext uri="{FF2B5EF4-FFF2-40B4-BE49-F238E27FC236}">
                <a16:creationId xmlns:a16="http://schemas.microsoft.com/office/drawing/2014/main" id="{FA967C85-6B9F-443A-92A4-0BFEBAD6B6CD}"/>
              </a:ext>
            </a:extLst>
          </p:cNvPr>
          <p:cNvSpPr>
            <a:spLocks noGrp="1"/>
          </p:cNvSpPr>
          <p:nvPr>
            <p:ph type="body" sz="quarter" idx="15" hasCustomPrompt="1"/>
          </p:nvPr>
        </p:nvSpPr>
        <p:spPr>
          <a:xfrm>
            <a:off x="779583" y="4535706"/>
            <a:ext cx="3032186" cy="510594"/>
          </a:xfrm>
        </p:spPr>
        <p:txBody>
          <a:bodyPr anchor="ctr"/>
          <a:lstStyle>
            <a:lvl1pPr marL="0" indent="0" algn="ctr">
              <a:buNone/>
              <a:defRPr sz="2000" b="1">
                <a:solidFill>
                  <a:schemeClr val="accent1"/>
                </a:solidFill>
              </a:defRPr>
            </a:lvl1pPr>
          </a:lstStyle>
          <a:p>
            <a:pPr lvl="0"/>
            <a:r>
              <a:rPr lang="en-US" dirty="0"/>
              <a:t>SECTION 1</a:t>
            </a:r>
          </a:p>
        </p:txBody>
      </p:sp>
      <p:sp>
        <p:nvSpPr>
          <p:cNvPr id="5" name="Oval 4">
            <a:extLst>
              <a:ext uri="{FF2B5EF4-FFF2-40B4-BE49-F238E27FC236}">
                <a16:creationId xmlns:a16="http://schemas.microsoft.com/office/drawing/2014/main" id="{F6EA24D1-7D60-4C8F-B527-E904B2D9F6E9}"/>
              </a:ext>
            </a:extLst>
          </p:cNvPr>
          <p:cNvSpPr/>
          <p:nvPr userDrawn="1"/>
        </p:nvSpPr>
        <p:spPr>
          <a:xfrm>
            <a:off x="4957785" y="2080361"/>
            <a:ext cx="2243231" cy="22432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9F306D07-69E3-4133-A0B1-50C36FBEAC57}"/>
              </a:ext>
            </a:extLst>
          </p:cNvPr>
          <p:cNvSpPr/>
          <p:nvPr userDrawn="1"/>
        </p:nvSpPr>
        <p:spPr>
          <a:xfrm>
            <a:off x="1174061" y="2080361"/>
            <a:ext cx="2243231" cy="22432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F36141EE-DC1E-44C3-928A-20D46322D679}"/>
              </a:ext>
            </a:extLst>
          </p:cNvPr>
          <p:cNvSpPr/>
          <p:nvPr userDrawn="1"/>
        </p:nvSpPr>
        <p:spPr>
          <a:xfrm>
            <a:off x="8741509" y="2080361"/>
            <a:ext cx="2243231" cy="2243231"/>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8" name="Text Placeholder 15">
            <a:extLst>
              <a:ext uri="{FF2B5EF4-FFF2-40B4-BE49-F238E27FC236}">
                <a16:creationId xmlns:a16="http://schemas.microsoft.com/office/drawing/2014/main" id="{6FD78C95-B256-44B7-8F01-18A5888B94C8}"/>
              </a:ext>
            </a:extLst>
          </p:cNvPr>
          <p:cNvSpPr>
            <a:spLocks noGrp="1"/>
          </p:cNvSpPr>
          <p:nvPr userDrawn="1">
            <p:ph type="body" sz="quarter" idx="16" hasCustomPrompt="1"/>
          </p:nvPr>
        </p:nvSpPr>
        <p:spPr>
          <a:xfrm>
            <a:off x="4563307" y="4535706"/>
            <a:ext cx="3032186" cy="510594"/>
          </a:xfrm>
        </p:spPr>
        <p:txBody>
          <a:bodyPr anchor="ctr"/>
          <a:lstStyle>
            <a:lvl1pPr marL="0" indent="0" algn="ctr">
              <a:buNone/>
              <a:defRPr sz="2000" b="1">
                <a:solidFill>
                  <a:schemeClr val="tx2"/>
                </a:solidFill>
              </a:defRPr>
            </a:lvl1pPr>
          </a:lstStyle>
          <a:p>
            <a:pPr lvl="0"/>
            <a:r>
              <a:rPr lang="en-US" dirty="0"/>
              <a:t>SECTION 2</a:t>
            </a:r>
          </a:p>
        </p:txBody>
      </p:sp>
      <p:sp>
        <p:nvSpPr>
          <p:cNvPr id="19" name="Text Placeholder 15">
            <a:extLst>
              <a:ext uri="{FF2B5EF4-FFF2-40B4-BE49-F238E27FC236}">
                <a16:creationId xmlns:a16="http://schemas.microsoft.com/office/drawing/2014/main" id="{D01CA542-8063-4FE7-97E1-B7049B94B8C0}"/>
              </a:ext>
            </a:extLst>
          </p:cNvPr>
          <p:cNvSpPr>
            <a:spLocks noGrp="1"/>
          </p:cNvSpPr>
          <p:nvPr userDrawn="1">
            <p:ph type="body" sz="quarter" idx="17" hasCustomPrompt="1"/>
          </p:nvPr>
        </p:nvSpPr>
        <p:spPr>
          <a:xfrm>
            <a:off x="8347031" y="4535706"/>
            <a:ext cx="3032186" cy="510594"/>
          </a:xfrm>
        </p:spPr>
        <p:txBody>
          <a:bodyPr anchor="ctr"/>
          <a:lstStyle>
            <a:lvl1pPr marL="0" indent="0" algn="ctr">
              <a:buNone/>
              <a:defRPr sz="2000" b="1">
                <a:solidFill>
                  <a:schemeClr val="tx2">
                    <a:lumMod val="50000"/>
                  </a:schemeClr>
                </a:solidFill>
              </a:defRPr>
            </a:lvl1pPr>
          </a:lstStyle>
          <a:p>
            <a:pPr lvl="0"/>
            <a:r>
              <a:rPr lang="en-US" dirty="0"/>
              <a:t>SECTION 3</a:t>
            </a:r>
          </a:p>
        </p:txBody>
      </p:sp>
    </p:spTree>
    <p:extLst>
      <p:ext uri="{BB962C8B-B14F-4D97-AF65-F5344CB8AC3E}">
        <p14:creationId xmlns:p14="http://schemas.microsoft.com/office/powerpoint/2010/main" val="1073456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Content_Produ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16" name="Text Placeholder 15">
            <a:extLst>
              <a:ext uri="{FF2B5EF4-FFF2-40B4-BE49-F238E27FC236}">
                <a16:creationId xmlns:a16="http://schemas.microsoft.com/office/drawing/2014/main" id="{FA967C85-6B9F-443A-92A4-0BFEBAD6B6CD}"/>
              </a:ext>
            </a:extLst>
          </p:cNvPr>
          <p:cNvSpPr>
            <a:spLocks noGrp="1"/>
          </p:cNvSpPr>
          <p:nvPr>
            <p:ph type="body" sz="quarter" idx="15" hasCustomPrompt="1"/>
          </p:nvPr>
        </p:nvSpPr>
        <p:spPr>
          <a:xfrm>
            <a:off x="779583" y="4535706"/>
            <a:ext cx="3032186" cy="510594"/>
          </a:xfrm>
        </p:spPr>
        <p:txBody>
          <a:bodyPr anchor="ctr"/>
          <a:lstStyle>
            <a:lvl1pPr marL="0" indent="0" algn="ctr">
              <a:buNone/>
              <a:defRPr sz="2000" b="1">
                <a:solidFill>
                  <a:schemeClr val="accent1"/>
                </a:solidFill>
              </a:defRPr>
            </a:lvl1pPr>
          </a:lstStyle>
          <a:p>
            <a:pPr lvl="0"/>
            <a:r>
              <a:rPr lang="en-US" dirty="0"/>
              <a:t>SECTION 1</a:t>
            </a:r>
          </a:p>
        </p:txBody>
      </p:sp>
      <p:sp>
        <p:nvSpPr>
          <p:cNvPr id="5" name="Oval 4">
            <a:extLst>
              <a:ext uri="{FF2B5EF4-FFF2-40B4-BE49-F238E27FC236}">
                <a16:creationId xmlns:a16="http://schemas.microsoft.com/office/drawing/2014/main" id="{F6EA24D1-7D60-4C8F-B527-E904B2D9F6E9}"/>
              </a:ext>
            </a:extLst>
          </p:cNvPr>
          <p:cNvSpPr/>
          <p:nvPr userDrawn="1"/>
        </p:nvSpPr>
        <p:spPr>
          <a:xfrm>
            <a:off x="4957785" y="2080361"/>
            <a:ext cx="2243231" cy="22432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9F306D07-69E3-4133-A0B1-50C36FBEAC57}"/>
              </a:ext>
            </a:extLst>
          </p:cNvPr>
          <p:cNvSpPr/>
          <p:nvPr userDrawn="1"/>
        </p:nvSpPr>
        <p:spPr>
          <a:xfrm>
            <a:off x="1174061" y="2080361"/>
            <a:ext cx="2243231" cy="22432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F36141EE-DC1E-44C3-928A-20D46322D679}"/>
              </a:ext>
            </a:extLst>
          </p:cNvPr>
          <p:cNvSpPr/>
          <p:nvPr userDrawn="1"/>
        </p:nvSpPr>
        <p:spPr>
          <a:xfrm>
            <a:off x="8741509" y="2080361"/>
            <a:ext cx="2243231" cy="22432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8" name="Text Placeholder 15">
            <a:extLst>
              <a:ext uri="{FF2B5EF4-FFF2-40B4-BE49-F238E27FC236}">
                <a16:creationId xmlns:a16="http://schemas.microsoft.com/office/drawing/2014/main" id="{6FD78C95-B256-44B7-8F01-18A5888B94C8}"/>
              </a:ext>
            </a:extLst>
          </p:cNvPr>
          <p:cNvSpPr>
            <a:spLocks noGrp="1"/>
          </p:cNvSpPr>
          <p:nvPr userDrawn="1">
            <p:ph type="body" sz="quarter" idx="16" hasCustomPrompt="1"/>
          </p:nvPr>
        </p:nvSpPr>
        <p:spPr>
          <a:xfrm>
            <a:off x="4563307" y="4535706"/>
            <a:ext cx="3032186" cy="510594"/>
          </a:xfrm>
        </p:spPr>
        <p:txBody>
          <a:bodyPr anchor="ctr"/>
          <a:lstStyle>
            <a:lvl1pPr marL="0" indent="0" algn="ctr">
              <a:buNone/>
              <a:defRPr sz="2000" b="1">
                <a:solidFill>
                  <a:schemeClr val="accent3"/>
                </a:solidFill>
              </a:defRPr>
            </a:lvl1pPr>
          </a:lstStyle>
          <a:p>
            <a:pPr lvl="0"/>
            <a:r>
              <a:rPr lang="en-US" dirty="0"/>
              <a:t>SECTION 2</a:t>
            </a:r>
          </a:p>
        </p:txBody>
      </p:sp>
      <p:sp>
        <p:nvSpPr>
          <p:cNvPr id="19" name="Text Placeholder 15">
            <a:extLst>
              <a:ext uri="{FF2B5EF4-FFF2-40B4-BE49-F238E27FC236}">
                <a16:creationId xmlns:a16="http://schemas.microsoft.com/office/drawing/2014/main" id="{D01CA542-8063-4FE7-97E1-B7049B94B8C0}"/>
              </a:ext>
            </a:extLst>
          </p:cNvPr>
          <p:cNvSpPr>
            <a:spLocks noGrp="1"/>
          </p:cNvSpPr>
          <p:nvPr userDrawn="1">
            <p:ph type="body" sz="quarter" idx="17" hasCustomPrompt="1"/>
          </p:nvPr>
        </p:nvSpPr>
        <p:spPr>
          <a:xfrm>
            <a:off x="8347031" y="4535706"/>
            <a:ext cx="3032186" cy="510594"/>
          </a:xfrm>
        </p:spPr>
        <p:txBody>
          <a:bodyPr anchor="ctr"/>
          <a:lstStyle>
            <a:lvl1pPr marL="0" indent="0" algn="ctr">
              <a:buNone/>
              <a:defRPr sz="2000" b="1">
                <a:solidFill>
                  <a:schemeClr val="accent4"/>
                </a:solidFill>
              </a:defRPr>
            </a:lvl1pPr>
          </a:lstStyle>
          <a:p>
            <a:pPr lvl="0"/>
            <a:r>
              <a:rPr lang="en-US" dirty="0"/>
              <a:t>SECTION 3</a:t>
            </a:r>
          </a:p>
        </p:txBody>
      </p:sp>
    </p:spTree>
    <p:extLst>
      <p:ext uri="{BB962C8B-B14F-4D97-AF65-F5344CB8AC3E}">
        <p14:creationId xmlns:p14="http://schemas.microsoft.com/office/powerpoint/2010/main" val="637435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5CB9AD-736F-6146-A2A4-C9DDDA294D9A}"/>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60283"/>
            <a:ext cx="12192000" cy="6797717"/>
          </a:xfrm>
          <a:prstGeom prst="rect">
            <a:avLst/>
          </a:prstGeom>
        </p:spPr>
      </p:pic>
      <p:sp>
        <p:nvSpPr>
          <p:cNvPr id="13" name="Rectangle 12">
            <a:extLst>
              <a:ext uri="{FF2B5EF4-FFF2-40B4-BE49-F238E27FC236}">
                <a16:creationId xmlns:a16="http://schemas.microsoft.com/office/drawing/2014/main" id="{FB2DD3C0-F40B-AF4A-BC62-83ED2634774C}"/>
              </a:ext>
            </a:extLst>
          </p:cNvPr>
          <p:cNvSpPr/>
          <p:nvPr userDrawn="1"/>
        </p:nvSpPr>
        <p:spPr bwMode="auto">
          <a:xfrm rot="5400000">
            <a:off x="2666994" y="-2666998"/>
            <a:ext cx="6858005" cy="12192003"/>
          </a:xfrm>
          <a:prstGeom prst="rect">
            <a:avLst/>
          </a:prstGeom>
          <a:gradFill flip="none" rotWithShape="1">
            <a:gsLst>
              <a:gs pos="25000">
                <a:srgbClr val="232C3D">
                  <a:alpha val="58000"/>
                </a:srgbClr>
              </a:gs>
              <a:gs pos="0">
                <a:schemeClr val="tx1">
                  <a:lumMod val="75000"/>
                </a:schemeClr>
              </a:gs>
              <a:gs pos="100000">
                <a:schemeClr val="tx1">
                  <a:alpha val="0"/>
                </a:schemeClr>
              </a:gs>
            </a:gsLst>
            <a:lin ang="16200000" scaled="1"/>
            <a:tileRect/>
          </a:gra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22" name="Title 1">
            <a:extLst>
              <a:ext uri="{FF2B5EF4-FFF2-40B4-BE49-F238E27FC236}">
                <a16:creationId xmlns:a16="http://schemas.microsoft.com/office/drawing/2014/main" id="{425D15DF-236E-4125-9332-D5B80C223B87}"/>
              </a:ext>
            </a:extLst>
          </p:cNvPr>
          <p:cNvSpPr>
            <a:spLocks noGrp="1"/>
          </p:cNvSpPr>
          <p:nvPr>
            <p:ph type="ctrTitle"/>
          </p:nvPr>
        </p:nvSpPr>
        <p:spPr>
          <a:xfrm>
            <a:off x="592661" y="2364582"/>
            <a:ext cx="5093764" cy="2213762"/>
          </a:xfrm>
        </p:spPr>
        <p:txBody>
          <a:bodyPr anchor="b">
            <a:noAutofit/>
          </a:bodyPr>
          <a:lstStyle>
            <a:lvl1pPr algn="l">
              <a:defRPr sz="4400">
                <a:solidFill>
                  <a:schemeClr val="bg1"/>
                </a:solidFill>
              </a:defRPr>
            </a:lvl1pPr>
          </a:lstStyle>
          <a:p>
            <a:r>
              <a:rPr lang="en-US" dirty="0"/>
              <a:t>Click to edit Master title style</a:t>
            </a:r>
          </a:p>
        </p:txBody>
      </p:sp>
      <p:sp>
        <p:nvSpPr>
          <p:cNvPr id="23" name="Subtitle 2">
            <a:extLst>
              <a:ext uri="{FF2B5EF4-FFF2-40B4-BE49-F238E27FC236}">
                <a16:creationId xmlns:a16="http://schemas.microsoft.com/office/drawing/2014/main" id="{E11F433F-8400-474D-B283-C0BEA0B0C2A1}"/>
              </a:ext>
            </a:extLst>
          </p:cNvPr>
          <p:cNvSpPr>
            <a:spLocks noGrp="1"/>
          </p:cNvSpPr>
          <p:nvPr>
            <p:ph type="subTitle" idx="1" hasCustomPrompt="1"/>
          </p:nvPr>
        </p:nvSpPr>
        <p:spPr>
          <a:xfrm>
            <a:off x="592661" y="4703578"/>
            <a:ext cx="5093764" cy="683617"/>
          </a:xfrm>
        </p:spPr>
        <p:txBody>
          <a:bodyPr>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4" name="Picture 23">
            <a:extLst>
              <a:ext uri="{FF2B5EF4-FFF2-40B4-BE49-F238E27FC236}">
                <a16:creationId xmlns:a16="http://schemas.microsoft.com/office/drawing/2014/main" id="{206CAF77-1FAA-450B-B1FF-26E3FF672003}"/>
              </a:ext>
            </a:extLst>
          </p:cNvPr>
          <p:cNvPicPr>
            <a:picLocks noChangeAspect="1"/>
          </p:cNvPicPr>
          <p:nvPr userDrawn="1"/>
        </p:nvPicPr>
        <p:blipFill rotWithShape="1">
          <a:blip r:embed="rId4" cstate="print">
            <a:biLevel thresh="25000"/>
            <a:extLst>
              <a:ext uri="{28A0092B-C50C-407E-A947-70E740481C1C}">
                <a14:useLocalDpi xmlns:a14="http://schemas.microsoft.com/office/drawing/2010/main"/>
              </a:ext>
            </a:extLst>
          </a:blip>
          <a:srcRect/>
          <a:stretch/>
        </p:blipFill>
        <p:spPr>
          <a:xfrm>
            <a:off x="707673" y="925418"/>
            <a:ext cx="2423285" cy="1357364"/>
          </a:xfrm>
          <a:prstGeom prst="rect">
            <a:avLst/>
          </a:prstGeom>
        </p:spPr>
      </p:pic>
      <p:sp>
        <p:nvSpPr>
          <p:cNvPr id="371" name="Rectangle 370">
            <a:extLst>
              <a:ext uri="{FF2B5EF4-FFF2-40B4-BE49-F238E27FC236}">
                <a16:creationId xmlns:a16="http://schemas.microsoft.com/office/drawing/2014/main" id="{C0DA1ECB-45CF-4855-BC4B-9745AC11B299}"/>
              </a:ext>
            </a:extLst>
          </p:cNvPr>
          <p:cNvSpPr/>
          <p:nvPr userDrawn="1"/>
        </p:nvSpPr>
        <p:spPr>
          <a:xfrm>
            <a:off x="0" y="-20319"/>
            <a:ext cx="12192000" cy="80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542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Section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16" name="Text Placeholder 15">
            <a:extLst>
              <a:ext uri="{FF2B5EF4-FFF2-40B4-BE49-F238E27FC236}">
                <a16:creationId xmlns:a16="http://schemas.microsoft.com/office/drawing/2014/main" id="{FA967C85-6B9F-443A-92A4-0BFEBAD6B6CD}"/>
              </a:ext>
            </a:extLst>
          </p:cNvPr>
          <p:cNvSpPr>
            <a:spLocks noGrp="1"/>
          </p:cNvSpPr>
          <p:nvPr>
            <p:ph type="body" sz="quarter" idx="15" hasCustomPrompt="1"/>
          </p:nvPr>
        </p:nvSpPr>
        <p:spPr>
          <a:xfrm>
            <a:off x="779583" y="4535706"/>
            <a:ext cx="3032186" cy="510594"/>
          </a:xfrm>
        </p:spPr>
        <p:txBody>
          <a:bodyPr anchor="ctr"/>
          <a:lstStyle>
            <a:lvl1pPr marL="0" indent="0" algn="ctr">
              <a:buNone/>
              <a:defRPr sz="2000" b="1">
                <a:solidFill>
                  <a:schemeClr val="tx2">
                    <a:lumMod val="75000"/>
                  </a:schemeClr>
                </a:solidFill>
              </a:defRPr>
            </a:lvl1pPr>
          </a:lstStyle>
          <a:p>
            <a:pPr lvl="0"/>
            <a:r>
              <a:rPr lang="en-US" dirty="0"/>
              <a:t>SECTION 1</a:t>
            </a:r>
          </a:p>
        </p:txBody>
      </p:sp>
      <p:sp>
        <p:nvSpPr>
          <p:cNvPr id="5" name="Oval 4">
            <a:extLst>
              <a:ext uri="{FF2B5EF4-FFF2-40B4-BE49-F238E27FC236}">
                <a16:creationId xmlns:a16="http://schemas.microsoft.com/office/drawing/2014/main" id="{F6EA24D1-7D60-4C8F-B527-E904B2D9F6E9}"/>
              </a:ext>
            </a:extLst>
          </p:cNvPr>
          <p:cNvSpPr/>
          <p:nvPr userDrawn="1"/>
        </p:nvSpPr>
        <p:spPr>
          <a:xfrm>
            <a:off x="4957785" y="2080361"/>
            <a:ext cx="2243231" cy="224323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9F306D07-69E3-4133-A0B1-50C36FBEAC57}"/>
              </a:ext>
            </a:extLst>
          </p:cNvPr>
          <p:cNvSpPr/>
          <p:nvPr userDrawn="1"/>
        </p:nvSpPr>
        <p:spPr>
          <a:xfrm>
            <a:off x="1174061" y="2080361"/>
            <a:ext cx="2243231" cy="224323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F36141EE-DC1E-44C3-928A-20D46322D679}"/>
              </a:ext>
            </a:extLst>
          </p:cNvPr>
          <p:cNvSpPr/>
          <p:nvPr userDrawn="1"/>
        </p:nvSpPr>
        <p:spPr>
          <a:xfrm>
            <a:off x="8741509" y="2080361"/>
            <a:ext cx="2243231" cy="224323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8" name="Text Placeholder 15">
            <a:extLst>
              <a:ext uri="{FF2B5EF4-FFF2-40B4-BE49-F238E27FC236}">
                <a16:creationId xmlns:a16="http://schemas.microsoft.com/office/drawing/2014/main" id="{6FD78C95-B256-44B7-8F01-18A5888B94C8}"/>
              </a:ext>
            </a:extLst>
          </p:cNvPr>
          <p:cNvSpPr>
            <a:spLocks noGrp="1"/>
          </p:cNvSpPr>
          <p:nvPr userDrawn="1">
            <p:ph type="body" sz="quarter" idx="16" hasCustomPrompt="1"/>
          </p:nvPr>
        </p:nvSpPr>
        <p:spPr>
          <a:xfrm>
            <a:off x="4563307" y="4535706"/>
            <a:ext cx="3032186" cy="510594"/>
          </a:xfrm>
        </p:spPr>
        <p:txBody>
          <a:bodyPr anchor="ctr"/>
          <a:lstStyle>
            <a:lvl1pPr marL="0" indent="0" algn="ctr">
              <a:buNone/>
              <a:defRPr sz="2000" b="1">
                <a:solidFill>
                  <a:schemeClr val="tx2">
                    <a:lumMod val="75000"/>
                  </a:schemeClr>
                </a:solidFill>
              </a:defRPr>
            </a:lvl1pPr>
          </a:lstStyle>
          <a:p>
            <a:pPr lvl="0"/>
            <a:r>
              <a:rPr lang="en-US" dirty="0"/>
              <a:t>SECTION 2</a:t>
            </a:r>
          </a:p>
        </p:txBody>
      </p:sp>
      <p:sp>
        <p:nvSpPr>
          <p:cNvPr id="19" name="Text Placeholder 15">
            <a:extLst>
              <a:ext uri="{FF2B5EF4-FFF2-40B4-BE49-F238E27FC236}">
                <a16:creationId xmlns:a16="http://schemas.microsoft.com/office/drawing/2014/main" id="{D01CA542-8063-4FE7-97E1-B7049B94B8C0}"/>
              </a:ext>
            </a:extLst>
          </p:cNvPr>
          <p:cNvSpPr>
            <a:spLocks noGrp="1"/>
          </p:cNvSpPr>
          <p:nvPr userDrawn="1">
            <p:ph type="body" sz="quarter" idx="17" hasCustomPrompt="1"/>
          </p:nvPr>
        </p:nvSpPr>
        <p:spPr>
          <a:xfrm>
            <a:off x="8347031" y="4535706"/>
            <a:ext cx="3032186" cy="510594"/>
          </a:xfrm>
        </p:spPr>
        <p:txBody>
          <a:bodyPr anchor="ctr"/>
          <a:lstStyle>
            <a:lvl1pPr marL="0" indent="0" algn="ctr">
              <a:buNone/>
              <a:defRPr sz="2000" b="1">
                <a:solidFill>
                  <a:schemeClr val="tx2">
                    <a:lumMod val="75000"/>
                  </a:schemeClr>
                </a:solidFill>
              </a:defRPr>
            </a:lvl1pPr>
          </a:lstStyle>
          <a:p>
            <a:pPr lvl="0"/>
            <a:r>
              <a:rPr lang="en-US" dirty="0"/>
              <a:t>SECTION 3</a:t>
            </a:r>
          </a:p>
        </p:txBody>
      </p:sp>
    </p:spTree>
    <p:extLst>
      <p:ext uri="{BB962C8B-B14F-4D97-AF65-F5344CB8AC3E}">
        <p14:creationId xmlns:p14="http://schemas.microsoft.com/office/powerpoint/2010/main" val="3108884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Picture_Product">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03E1ECE3-DE12-4BB7-B075-D6D6EF3EB9D9}"/>
              </a:ext>
            </a:extLst>
          </p:cNvPr>
          <p:cNvSpPr>
            <a:spLocks noGrp="1"/>
          </p:cNvSpPr>
          <p:nvPr>
            <p:ph type="pic" sz="quarter" idx="18"/>
          </p:nvPr>
        </p:nvSpPr>
        <p:spPr>
          <a:xfrm>
            <a:off x="6268022" y="1599696"/>
            <a:ext cx="5584087" cy="2878942"/>
          </a:xfrm>
        </p:spPr>
        <p:txBody>
          <a:bodyPr anchor="ctr"/>
          <a:lstStyle>
            <a:lvl1pPr marL="0" indent="0" algn="ctr">
              <a:buNone/>
              <a:defRPr/>
            </a:lvl1pPr>
          </a:lstStyle>
          <a:p>
            <a:endParaRPr lang="en-US" dirty="0"/>
          </a:p>
        </p:txBody>
      </p:sp>
      <p:sp>
        <p:nvSpPr>
          <p:cNvPr id="12" name="Picture Placeholder 3">
            <a:extLst>
              <a:ext uri="{FF2B5EF4-FFF2-40B4-BE49-F238E27FC236}">
                <a16:creationId xmlns:a16="http://schemas.microsoft.com/office/drawing/2014/main" id="{C5942839-FDAF-4C16-94E3-6E3F0C87B8B3}"/>
              </a:ext>
            </a:extLst>
          </p:cNvPr>
          <p:cNvSpPr>
            <a:spLocks noGrp="1"/>
          </p:cNvSpPr>
          <p:nvPr>
            <p:ph type="pic" sz="quarter" idx="19"/>
          </p:nvPr>
        </p:nvSpPr>
        <p:spPr>
          <a:xfrm>
            <a:off x="339893" y="1599696"/>
            <a:ext cx="5584087" cy="2878942"/>
          </a:xfrm>
        </p:spPr>
        <p:txBody>
          <a:bodyPr anchor="ctr"/>
          <a:lstStyle>
            <a:lvl1pPr marL="0" indent="0" algn="ctr">
              <a:buNone/>
              <a:defRPr/>
            </a:lvl1pPr>
          </a:lstStyle>
          <a:p>
            <a:endParaRPr lang="en-US" dirty="0"/>
          </a:p>
        </p:txBody>
      </p:sp>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6" name="Rectangle 5">
            <a:extLst>
              <a:ext uri="{FF2B5EF4-FFF2-40B4-BE49-F238E27FC236}">
                <a16:creationId xmlns:a16="http://schemas.microsoft.com/office/drawing/2014/main" id="{AA862E20-8257-47C2-8929-264ACD3EB142}"/>
              </a:ext>
            </a:extLst>
          </p:cNvPr>
          <p:cNvSpPr/>
          <p:nvPr userDrawn="1"/>
        </p:nvSpPr>
        <p:spPr>
          <a:xfrm>
            <a:off x="6268023" y="4478639"/>
            <a:ext cx="5584085" cy="13972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76F479C7-39B1-47A8-85F4-3601838F8ED9}"/>
              </a:ext>
            </a:extLst>
          </p:cNvPr>
          <p:cNvSpPr/>
          <p:nvPr userDrawn="1"/>
        </p:nvSpPr>
        <p:spPr>
          <a:xfrm>
            <a:off x="339894" y="4478639"/>
            <a:ext cx="5584086" cy="13972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8" name="Text Placeholder 15">
            <a:extLst>
              <a:ext uri="{FF2B5EF4-FFF2-40B4-BE49-F238E27FC236}">
                <a16:creationId xmlns:a16="http://schemas.microsoft.com/office/drawing/2014/main" id="{6FD78C95-B256-44B7-8F01-18A5888B94C8}"/>
              </a:ext>
            </a:extLst>
          </p:cNvPr>
          <p:cNvSpPr>
            <a:spLocks noGrp="1"/>
          </p:cNvSpPr>
          <p:nvPr userDrawn="1">
            <p:ph type="body" sz="quarter" idx="16" hasCustomPrompt="1"/>
          </p:nvPr>
        </p:nvSpPr>
        <p:spPr>
          <a:xfrm>
            <a:off x="6510129" y="4921984"/>
            <a:ext cx="5068957" cy="510594"/>
          </a:xfrm>
        </p:spPr>
        <p:txBody>
          <a:bodyPr anchor="ctr"/>
          <a:lstStyle>
            <a:lvl1pPr marL="0" indent="0" algn="ctr">
              <a:buNone/>
              <a:defRPr sz="2000" b="1">
                <a:solidFill>
                  <a:schemeClr val="bg1"/>
                </a:solidFill>
              </a:defRPr>
            </a:lvl1pPr>
          </a:lstStyle>
          <a:p>
            <a:pPr lvl="0"/>
            <a:r>
              <a:rPr lang="en-US" dirty="0"/>
              <a:t>SECTION 2</a:t>
            </a:r>
          </a:p>
        </p:txBody>
      </p:sp>
      <p:sp>
        <p:nvSpPr>
          <p:cNvPr id="16" name="Text Placeholder 15">
            <a:extLst>
              <a:ext uri="{FF2B5EF4-FFF2-40B4-BE49-F238E27FC236}">
                <a16:creationId xmlns:a16="http://schemas.microsoft.com/office/drawing/2014/main" id="{FA967C85-6B9F-443A-92A4-0BFEBAD6B6CD}"/>
              </a:ext>
            </a:extLst>
          </p:cNvPr>
          <p:cNvSpPr>
            <a:spLocks noGrp="1"/>
          </p:cNvSpPr>
          <p:nvPr>
            <p:ph type="body" sz="quarter" idx="15" hasCustomPrompt="1"/>
          </p:nvPr>
        </p:nvSpPr>
        <p:spPr>
          <a:xfrm>
            <a:off x="586409" y="4921984"/>
            <a:ext cx="5088834" cy="510594"/>
          </a:xfrm>
        </p:spPr>
        <p:txBody>
          <a:bodyPr anchor="ctr"/>
          <a:lstStyle>
            <a:lvl1pPr marL="0" indent="0" algn="ctr">
              <a:buNone/>
              <a:defRPr sz="2000" b="1">
                <a:solidFill>
                  <a:schemeClr val="bg1"/>
                </a:solidFill>
              </a:defRPr>
            </a:lvl1pPr>
          </a:lstStyle>
          <a:p>
            <a:pPr lvl="0"/>
            <a:r>
              <a:rPr lang="en-US" dirty="0"/>
              <a:t>SECTION 1</a:t>
            </a:r>
          </a:p>
        </p:txBody>
      </p:sp>
    </p:spTree>
    <p:extLst>
      <p:ext uri="{BB962C8B-B14F-4D97-AF65-F5344CB8AC3E}">
        <p14:creationId xmlns:p14="http://schemas.microsoft.com/office/powerpoint/2010/main" val="1363321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03E1ECE3-DE12-4BB7-B075-D6D6EF3EB9D9}"/>
              </a:ext>
            </a:extLst>
          </p:cNvPr>
          <p:cNvSpPr>
            <a:spLocks noGrp="1"/>
          </p:cNvSpPr>
          <p:nvPr>
            <p:ph type="pic" sz="quarter" idx="18"/>
          </p:nvPr>
        </p:nvSpPr>
        <p:spPr>
          <a:xfrm>
            <a:off x="6268022" y="1599696"/>
            <a:ext cx="5584087" cy="2878942"/>
          </a:xfrm>
        </p:spPr>
        <p:txBody>
          <a:bodyPr anchor="ctr"/>
          <a:lstStyle>
            <a:lvl1pPr marL="0" indent="0" algn="ctr">
              <a:buNone/>
              <a:defRPr/>
            </a:lvl1pPr>
          </a:lstStyle>
          <a:p>
            <a:endParaRPr lang="en-US" dirty="0"/>
          </a:p>
        </p:txBody>
      </p:sp>
      <p:sp>
        <p:nvSpPr>
          <p:cNvPr id="12" name="Picture Placeholder 3">
            <a:extLst>
              <a:ext uri="{FF2B5EF4-FFF2-40B4-BE49-F238E27FC236}">
                <a16:creationId xmlns:a16="http://schemas.microsoft.com/office/drawing/2014/main" id="{C5942839-FDAF-4C16-94E3-6E3F0C87B8B3}"/>
              </a:ext>
            </a:extLst>
          </p:cNvPr>
          <p:cNvSpPr>
            <a:spLocks noGrp="1"/>
          </p:cNvSpPr>
          <p:nvPr>
            <p:ph type="pic" sz="quarter" idx="19"/>
          </p:nvPr>
        </p:nvSpPr>
        <p:spPr>
          <a:xfrm>
            <a:off x="339893" y="1599696"/>
            <a:ext cx="5584087" cy="2878942"/>
          </a:xfrm>
        </p:spPr>
        <p:txBody>
          <a:bodyPr anchor="ctr"/>
          <a:lstStyle>
            <a:lvl1pPr marL="0" indent="0" algn="ctr">
              <a:buNone/>
              <a:defRPr/>
            </a:lvl1pPr>
          </a:lstStyle>
          <a:p>
            <a:endParaRPr lang="en-US" dirty="0"/>
          </a:p>
        </p:txBody>
      </p:sp>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6" name="Rectangle 5">
            <a:extLst>
              <a:ext uri="{FF2B5EF4-FFF2-40B4-BE49-F238E27FC236}">
                <a16:creationId xmlns:a16="http://schemas.microsoft.com/office/drawing/2014/main" id="{AA862E20-8257-47C2-8929-264ACD3EB142}"/>
              </a:ext>
            </a:extLst>
          </p:cNvPr>
          <p:cNvSpPr/>
          <p:nvPr userDrawn="1"/>
        </p:nvSpPr>
        <p:spPr>
          <a:xfrm>
            <a:off x="6268023" y="4478639"/>
            <a:ext cx="5584085" cy="1397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76F479C7-39B1-47A8-85F4-3601838F8ED9}"/>
              </a:ext>
            </a:extLst>
          </p:cNvPr>
          <p:cNvSpPr/>
          <p:nvPr userDrawn="1"/>
        </p:nvSpPr>
        <p:spPr>
          <a:xfrm>
            <a:off x="339894" y="4478639"/>
            <a:ext cx="5584086" cy="1397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8" name="Text Placeholder 15">
            <a:extLst>
              <a:ext uri="{FF2B5EF4-FFF2-40B4-BE49-F238E27FC236}">
                <a16:creationId xmlns:a16="http://schemas.microsoft.com/office/drawing/2014/main" id="{6FD78C95-B256-44B7-8F01-18A5888B94C8}"/>
              </a:ext>
            </a:extLst>
          </p:cNvPr>
          <p:cNvSpPr>
            <a:spLocks noGrp="1"/>
          </p:cNvSpPr>
          <p:nvPr userDrawn="1">
            <p:ph type="body" sz="quarter" idx="16" hasCustomPrompt="1"/>
          </p:nvPr>
        </p:nvSpPr>
        <p:spPr>
          <a:xfrm>
            <a:off x="6510129" y="4921984"/>
            <a:ext cx="5068957" cy="510594"/>
          </a:xfrm>
        </p:spPr>
        <p:txBody>
          <a:bodyPr anchor="ctr"/>
          <a:lstStyle>
            <a:lvl1pPr marL="0" indent="0" algn="ctr">
              <a:buNone/>
              <a:defRPr sz="2000" b="1">
                <a:solidFill>
                  <a:schemeClr val="bg1"/>
                </a:solidFill>
              </a:defRPr>
            </a:lvl1pPr>
          </a:lstStyle>
          <a:p>
            <a:pPr lvl="0"/>
            <a:r>
              <a:rPr lang="en-US" dirty="0"/>
              <a:t>SECTION 2</a:t>
            </a:r>
          </a:p>
        </p:txBody>
      </p:sp>
      <p:sp>
        <p:nvSpPr>
          <p:cNvPr id="16" name="Text Placeholder 15">
            <a:extLst>
              <a:ext uri="{FF2B5EF4-FFF2-40B4-BE49-F238E27FC236}">
                <a16:creationId xmlns:a16="http://schemas.microsoft.com/office/drawing/2014/main" id="{FA967C85-6B9F-443A-92A4-0BFEBAD6B6CD}"/>
              </a:ext>
            </a:extLst>
          </p:cNvPr>
          <p:cNvSpPr>
            <a:spLocks noGrp="1"/>
          </p:cNvSpPr>
          <p:nvPr>
            <p:ph type="body" sz="quarter" idx="15" hasCustomPrompt="1"/>
          </p:nvPr>
        </p:nvSpPr>
        <p:spPr>
          <a:xfrm>
            <a:off x="586409" y="4921984"/>
            <a:ext cx="5088834" cy="510594"/>
          </a:xfrm>
        </p:spPr>
        <p:txBody>
          <a:bodyPr anchor="ctr"/>
          <a:lstStyle>
            <a:lvl1pPr marL="0" indent="0" algn="ctr">
              <a:buNone/>
              <a:defRPr sz="2000" b="1">
                <a:solidFill>
                  <a:schemeClr val="bg1"/>
                </a:solidFill>
              </a:defRPr>
            </a:lvl1pPr>
          </a:lstStyle>
          <a:p>
            <a:pPr lvl="0"/>
            <a:r>
              <a:rPr lang="en-US" dirty="0"/>
              <a:t>SECTION 1</a:t>
            </a:r>
          </a:p>
        </p:txBody>
      </p:sp>
    </p:spTree>
    <p:extLst>
      <p:ext uri="{BB962C8B-B14F-4D97-AF65-F5344CB8AC3E}">
        <p14:creationId xmlns:p14="http://schemas.microsoft.com/office/powerpoint/2010/main" val="1003931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Section Dia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B5777-F3CB-405D-A67E-1F919B068446}"/>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91E6EB29-425A-456F-9ED1-F22E5FD0ACC4}"/>
              </a:ext>
            </a:extLst>
          </p:cNvPr>
          <p:cNvSpPr/>
          <p:nvPr/>
        </p:nvSpPr>
        <p:spPr>
          <a:xfrm>
            <a:off x="694814" y="2645064"/>
            <a:ext cx="3489955" cy="29381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0C44D8FB-5107-46FD-83C7-CAAECC9F0011}"/>
              </a:ext>
            </a:extLst>
          </p:cNvPr>
          <p:cNvSpPr/>
          <p:nvPr/>
        </p:nvSpPr>
        <p:spPr>
          <a:xfrm>
            <a:off x="1597648" y="1802920"/>
            <a:ext cx="1684287" cy="1684287"/>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F39A1B9-AD7C-4B84-9F1F-CA4530BDB427}"/>
              </a:ext>
            </a:extLst>
          </p:cNvPr>
          <p:cNvSpPr/>
          <p:nvPr userDrawn="1"/>
        </p:nvSpPr>
        <p:spPr>
          <a:xfrm>
            <a:off x="4351023" y="2645065"/>
            <a:ext cx="3489955" cy="2938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F7B01E79-B950-4674-A2AC-3E0CC8D55039}"/>
              </a:ext>
            </a:extLst>
          </p:cNvPr>
          <p:cNvSpPr/>
          <p:nvPr userDrawn="1"/>
        </p:nvSpPr>
        <p:spPr>
          <a:xfrm>
            <a:off x="5253857" y="1779796"/>
            <a:ext cx="1684287" cy="1684287"/>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66F706B-DB0A-4942-BF3B-FF1966F8E81B}"/>
              </a:ext>
            </a:extLst>
          </p:cNvPr>
          <p:cNvSpPr/>
          <p:nvPr/>
        </p:nvSpPr>
        <p:spPr>
          <a:xfrm>
            <a:off x="8007232" y="2645066"/>
            <a:ext cx="3489955" cy="293817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E7D6D2A3-9217-4901-9122-E421CC3AE3A6}"/>
              </a:ext>
            </a:extLst>
          </p:cNvPr>
          <p:cNvSpPr/>
          <p:nvPr/>
        </p:nvSpPr>
        <p:spPr>
          <a:xfrm>
            <a:off x="8910066" y="1778338"/>
            <a:ext cx="1684287" cy="1684287"/>
          </a:xfrm>
          <a:prstGeom prst="ellipse">
            <a:avLst/>
          </a:prstGeom>
          <a:solidFill>
            <a:schemeClr val="bg1"/>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6" name="Text Placeholder 15">
            <a:extLst>
              <a:ext uri="{FF2B5EF4-FFF2-40B4-BE49-F238E27FC236}">
                <a16:creationId xmlns:a16="http://schemas.microsoft.com/office/drawing/2014/main" id="{FA967C85-6B9F-443A-92A4-0BFEBAD6B6CD}"/>
              </a:ext>
            </a:extLst>
          </p:cNvPr>
          <p:cNvSpPr>
            <a:spLocks noGrp="1"/>
          </p:cNvSpPr>
          <p:nvPr userDrawn="1">
            <p:ph type="body" sz="quarter" idx="15" hasCustomPrompt="1"/>
          </p:nvPr>
        </p:nvSpPr>
        <p:spPr>
          <a:xfrm>
            <a:off x="1000732" y="3769333"/>
            <a:ext cx="2878119" cy="1438162"/>
          </a:xfrm>
        </p:spPr>
        <p:txBody>
          <a:bodyPr anchor="ctr"/>
          <a:lstStyle>
            <a:lvl1pPr marL="0" marR="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2000" b="0">
                <a:solidFill>
                  <a:schemeClr val="bg1"/>
                </a:solidFill>
              </a:defRPr>
            </a:lvl1pPr>
          </a:lstStyle>
          <a:p>
            <a:pPr lvl="0"/>
            <a:r>
              <a:rPr lang="en-US" dirty="0"/>
              <a:t>SECTION 1</a:t>
            </a:r>
          </a:p>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sz="1400" dirty="0">
                <a:solidFill>
                  <a:schemeClr val="bg1"/>
                </a:solidFill>
                <a:cs typeface="Gotham Light" pitchFamily="50" charset="0"/>
              </a:rPr>
              <a:t>Lorem ipsum dolor sit </a:t>
            </a:r>
            <a:r>
              <a:rPr lang="en-US" sz="1400" dirty="0" err="1">
                <a:solidFill>
                  <a:schemeClr val="bg1"/>
                </a:solidFill>
                <a:cs typeface="Gotham Light" pitchFamily="50" charset="0"/>
              </a:rPr>
              <a:t>amet</a:t>
            </a:r>
            <a:r>
              <a:rPr lang="en-US" sz="1400" dirty="0">
                <a:solidFill>
                  <a:schemeClr val="bg1"/>
                </a:solidFill>
                <a:cs typeface="Gotham Light" pitchFamily="50" charset="0"/>
              </a:rPr>
              <a:t>, </a:t>
            </a:r>
            <a:r>
              <a:rPr lang="en-US" sz="1400" dirty="0" err="1">
                <a:solidFill>
                  <a:schemeClr val="bg1"/>
                </a:solidFill>
                <a:cs typeface="Gotham Light" pitchFamily="50" charset="0"/>
              </a:rPr>
              <a:t>consectetur</a:t>
            </a:r>
            <a:r>
              <a:rPr lang="en-US" sz="1400" dirty="0">
                <a:solidFill>
                  <a:schemeClr val="bg1"/>
                </a:solidFill>
                <a:cs typeface="Gotham Light" pitchFamily="50" charset="0"/>
              </a:rPr>
              <a:t> </a:t>
            </a:r>
            <a:r>
              <a:rPr lang="en-US" sz="1400" dirty="0" err="1">
                <a:solidFill>
                  <a:schemeClr val="bg1"/>
                </a:solidFill>
                <a:cs typeface="Gotham Light" pitchFamily="50" charset="0"/>
              </a:rPr>
              <a:t>adipiscing</a:t>
            </a:r>
            <a:r>
              <a:rPr lang="en-US" sz="1400" dirty="0">
                <a:solidFill>
                  <a:schemeClr val="bg1"/>
                </a:solidFill>
                <a:cs typeface="Gotham Light" pitchFamily="50" charset="0"/>
              </a:rPr>
              <a:t> </a:t>
            </a:r>
            <a:r>
              <a:rPr lang="en-US" sz="1400" dirty="0" err="1">
                <a:solidFill>
                  <a:schemeClr val="bg1"/>
                </a:solidFill>
                <a:cs typeface="Gotham Light" pitchFamily="50" charset="0"/>
              </a:rPr>
              <a:t>elit</a:t>
            </a:r>
            <a:r>
              <a:rPr lang="en-US" sz="1400" dirty="0">
                <a:solidFill>
                  <a:schemeClr val="bg1"/>
                </a:solidFill>
                <a:cs typeface="Gotham Light" pitchFamily="50" charset="0"/>
              </a:rPr>
              <a:t>. </a:t>
            </a:r>
            <a:r>
              <a:rPr lang="en-US" sz="1400" dirty="0" err="1">
                <a:solidFill>
                  <a:schemeClr val="bg1"/>
                </a:solidFill>
                <a:cs typeface="Gotham Light" pitchFamily="50" charset="0"/>
              </a:rPr>
              <a:t>Nulla</a:t>
            </a:r>
            <a:r>
              <a:rPr lang="en-US" sz="1400" dirty="0">
                <a:solidFill>
                  <a:schemeClr val="bg1"/>
                </a:solidFill>
                <a:cs typeface="Gotham Light" pitchFamily="50" charset="0"/>
              </a:rPr>
              <a:t> </a:t>
            </a:r>
            <a:r>
              <a:rPr lang="en-US" sz="1400" dirty="0" err="1">
                <a:solidFill>
                  <a:schemeClr val="bg1"/>
                </a:solidFill>
                <a:cs typeface="Gotham Light" pitchFamily="50" charset="0"/>
              </a:rPr>
              <a:t>consectetur</a:t>
            </a:r>
            <a:r>
              <a:rPr lang="en-US" sz="1400" dirty="0">
                <a:solidFill>
                  <a:schemeClr val="bg1"/>
                </a:solidFill>
                <a:cs typeface="Gotham Light" pitchFamily="50" charset="0"/>
              </a:rPr>
              <a:t> </a:t>
            </a:r>
            <a:r>
              <a:rPr lang="en-US" sz="1400" dirty="0" err="1">
                <a:solidFill>
                  <a:schemeClr val="bg1"/>
                </a:solidFill>
                <a:cs typeface="Gotham Light" pitchFamily="50" charset="0"/>
              </a:rPr>
              <a:t>urna</a:t>
            </a:r>
            <a:r>
              <a:rPr lang="en-US" sz="1400" dirty="0">
                <a:solidFill>
                  <a:schemeClr val="bg1"/>
                </a:solidFill>
                <a:cs typeface="Gotham Light" pitchFamily="50" charset="0"/>
              </a:rPr>
              <a:t> non </a:t>
            </a:r>
            <a:r>
              <a:rPr lang="en-US" sz="1400" dirty="0" err="1">
                <a:solidFill>
                  <a:schemeClr val="bg1"/>
                </a:solidFill>
                <a:cs typeface="Gotham Light" pitchFamily="50" charset="0"/>
              </a:rPr>
              <a:t>erat</a:t>
            </a:r>
            <a:r>
              <a:rPr lang="en-US" sz="1400" dirty="0">
                <a:solidFill>
                  <a:schemeClr val="bg1"/>
                </a:solidFill>
                <a:cs typeface="Gotham Light" pitchFamily="50" charset="0"/>
              </a:rPr>
              <a:t> </a:t>
            </a:r>
            <a:r>
              <a:rPr lang="en-US" sz="1400" dirty="0" err="1">
                <a:solidFill>
                  <a:schemeClr val="bg1"/>
                </a:solidFill>
                <a:cs typeface="Gotham Light" pitchFamily="50" charset="0"/>
              </a:rPr>
              <a:t>varius</a:t>
            </a:r>
            <a:r>
              <a:rPr lang="en-US" sz="1400" dirty="0">
                <a:solidFill>
                  <a:schemeClr val="bg1"/>
                </a:solidFill>
                <a:cs typeface="Gotham Light" pitchFamily="50" charset="0"/>
              </a:rPr>
              <a:t>, </a:t>
            </a:r>
            <a:r>
              <a:rPr lang="en-US" sz="1400" dirty="0" err="1">
                <a:solidFill>
                  <a:schemeClr val="bg1"/>
                </a:solidFill>
                <a:cs typeface="Gotham Light" pitchFamily="50" charset="0"/>
              </a:rPr>
              <a:t>eget</a:t>
            </a:r>
            <a:r>
              <a:rPr lang="en-US" sz="1400" dirty="0">
                <a:solidFill>
                  <a:schemeClr val="bg1"/>
                </a:solidFill>
                <a:cs typeface="Gotham Light" pitchFamily="50" charset="0"/>
              </a:rPr>
              <a:t> convallis </a:t>
            </a:r>
            <a:r>
              <a:rPr lang="en-US" sz="1400" dirty="0" err="1">
                <a:solidFill>
                  <a:schemeClr val="bg1"/>
                </a:solidFill>
                <a:cs typeface="Gotham Light" pitchFamily="50" charset="0"/>
              </a:rPr>
              <a:t>nisl</a:t>
            </a:r>
            <a:r>
              <a:rPr lang="en-US" sz="1400" dirty="0">
                <a:solidFill>
                  <a:schemeClr val="bg1"/>
                </a:solidFill>
                <a:cs typeface="Gotham Light" pitchFamily="50" charset="0"/>
              </a:rPr>
              <a:t> </a:t>
            </a:r>
            <a:r>
              <a:rPr lang="en-US" sz="1400" dirty="0" err="1">
                <a:solidFill>
                  <a:schemeClr val="bg1"/>
                </a:solidFill>
                <a:cs typeface="Gotham Light" pitchFamily="50" charset="0"/>
              </a:rPr>
              <a:t>feugiat</a:t>
            </a:r>
            <a:r>
              <a:rPr lang="en-US" sz="1400" dirty="0">
                <a:solidFill>
                  <a:schemeClr val="bg1"/>
                </a:solidFill>
                <a:cs typeface="Gotham Light" pitchFamily="50" charset="0"/>
              </a:rPr>
              <a:t>.</a:t>
            </a:r>
          </a:p>
        </p:txBody>
      </p:sp>
      <p:sp>
        <p:nvSpPr>
          <p:cNvPr id="17" name="Text Placeholder 15">
            <a:extLst>
              <a:ext uri="{FF2B5EF4-FFF2-40B4-BE49-F238E27FC236}">
                <a16:creationId xmlns:a16="http://schemas.microsoft.com/office/drawing/2014/main" id="{FA967C85-6B9F-443A-92A4-0BFEBAD6B6CD}"/>
              </a:ext>
            </a:extLst>
          </p:cNvPr>
          <p:cNvSpPr>
            <a:spLocks noGrp="1"/>
          </p:cNvSpPr>
          <p:nvPr userDrawn="1">
            <p:ph type="body" sz="quarter" idx="16" hasCustomPrompt="1"/>
          </p:nvPr>
        </p:nvSpPr>
        <p:spPr>
          <a:xfrm>
            <a:off x="4656941" y="3769333"/>
            <a:ext cx="2878119" cy="1438162"/>
          </a:xfrm>
        </p:spPr>
        <p:txBody>
          <a:bodyPr anchor="ctr"/>
          <a:lstStyle>
            <a:lvl1pPr marL="0" marR="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2000" b="0">
                <a:solidFill>
                  <a:schemeClr val="bg1"/>
                </a:solidFill>
              </a:defRPr>
            </a:lvl1pPr>
          </a:lstStyle>
          <a:p>
            <a:pPr lvl="0"/>
            <a:r>
              <a:rPr lang="en-US" dirty="0"/>
              <a:t>SECTION 2</a:t>
            </a:r>
          </a:p>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sz="1400" dirty="0">
                <a:solidFill>
                  <a:schemeClr val="bg1"/>
                </a:solidFill>
                <a:cs typeface="Gotham Light" pitchFamily="50" charset="0"/>
              </a:rPr>
              <a:t>Lorem ipsum dolor sit </a:t>
            </a:r>
            <a:r>
              <a:rPr lang="en-US" sz="1400" dirty="0" err="1">
                <a:solidFill>
                  <a:schemeClr val="bg1"/>
                </a:solidFill>
                <a:cs typeface="Gotham Light" pitchFamily="50" charset="0"/>
              </a:rPr>
              <a:t>amet</a:t>
            </a:r>
            <a:r>
              <a:rPr lang="en-US" sz="1400" dirty="0">
                <a:solidFill>
                  <a:schemeClr val="bg1"/>
                </a:solidFill>
                <a:cs typeface="Gotham Light" pitchFamily="50" charset="0"/>
              </a:rPr>
              <a:t>, </a:t>
            </a:r>
            <a:r>
              <a:rPr lang="en-US" sz="1400" dirty="0" err="1">
                <a:solidFill>
                  <a:schemeClr val="bg1"/>
                </a:solidFill>
                <a:cs typeface="Gotham Light" pitchFamily="50" charset="0"/>
              </a:rPr>
              <a:t>consectetur</a:t>
            </a:r>
            <a:r>
              <a:rPr lang="en-US" sz="1400" dirty="0">
                <a:solidFill>
                  <a:schemeClr val="bg1"/>
                </a:solidFill>
                <a:cs typeface="Gotham Light" pitchFamily="50" charset="0"/>
              </a:rPr>
              <a:t> </a:t>
            </a:r>
            <a:r>
              <a:rPr lang="en-US" sz="1400" dirty="0" err="1">
                <a:solidFill>
                  <a:schemeClr val="bg1"/>
                </a:solidFill>
                <a:cs typeface="Gotham Light" pitchFamily="50" charset="0"/>
              </a:rPr>
              <a:t>adipiscing</a:t>
            </a:r>
            <a:r>
              <a:rPr lang="en-US" sz="1400" dirty="0">
                <a:solidFill>
                  <a:schemeClr val="bg1"/>
                </a:solidFill>
                <a:cs typeface="Gotham Light" pitchFamily="50" charset="0"/>
              </a:rPr>
              <a:t> </a:t>
            </a:r>
            <a:r>
              <a:rPr lang="en-US" sz="1400" dirty="0" err="1">
                <a:solidFill>
                  <a:schemeClr val="bg1"/>
                </a:solidFill>
                <a:cs typeface="Gotham Light" pitchFamily="50" charset="0"/>
              </a:rPr>
              <a:t>elit</a:t>
            </a:r>
            <a:r>
              <a:rPr lang="en-US" sz="1400" dirty="0">
                <a:solidFill>
                  <a:schemeClr val="bg1"/>
                </a:solidFill>
                <a:cs typeface="Gotham Light" pitchFamily="50" charset="0"/>
              </a:rPr>
              <a:t>. </a:t>
            </a:r>
            <a:r>
              <a:rPr lang="en-US" sz="1400" dirty="0" err="1">
                <a:solidFill>
                  <a:schemeClr val="bg1"/>
                </a:solidFill>
                <a:cs typeface="Gotham Light" pitchFamily="50" charset="0"/>
              </a:rPr>
              <a:t>Nulla</a:t>
            </a:r>
            <a:r>
              <a:rPr lang="en-US" sz="1400" dirty="0">
                <a:solidFill>
                  <a:schemeClr val="bg1"/>
                </a:solidFill>
                <a:cs typeface="Gotham Light" pitchFamily="50" charset="0"/>
              </a:rPr>
              <a:t> </a:t>
            </a:r>
            <a:r>
              <a:rPr lang="en-US" sz="1400" dirty="0" err="1">
                <a:solidFill>
                  <a:schemeClr val="bg1"/>
                </a:solidFill>
                <a:cs typeface="Gotham Light" pitchFamily="50" charset="0"/>
              </a:rPr>
              <a:t>consectetur</a:t>
            </a:r>
            <a:r>
              <a:rPr lang="en-US" sz="1400" dirty="0">
                <a:solidFill>
                  <a:schemeClr val="bg1"/>
                </a:solidFill>
                <a:cs typeface="Gotham Light" pitchFamily="50" charset="0"/>
              </a:rPr>
              <a:t> </a:t>
            </a:r>
            <a:r>
              <a:rPr lang="en-US" sz="1400" dirty="0" err="1">
                <a:solidFill>
                  <a:schemeClr val="bg1"/>
                </a:solidFill>
                <a:cs typeface="Gotham Light" pitchFamily="50" charset="0"/>
              </a:rPr>
              <a:t>urna</a:t>
            </a:r>
            <a:r>
              <a:rPr lang="en-US" sz="1400" dirty="0">
                <a:solidFill>
                  <a:schemeClr val="bg1"/>
                </a:solidFill>
                <a:cs typeface="Gotham Light" pitchFamily="50" charset="0"/>
              </a:rPr>
              <a:t> non </a:t>
            </a:r>
            <a:r>
              <a:rPr lang="en-US" sz="1400" dirty="0" err="1">
                <a:solidFill>
                  <a:schemeClr val="bg1"/>
                </a:solidFill>
                <a:cs typeface="Gotham Light" pitchFamily="50" charset="0"/>
              </a:rPr>
              <a:t>erat</a:t>
            </a:r>
            <a:r>
              <a:rPr lang="en-US" sz="1400" dirty="0">
                <a:solidFill>
                  <a:schemeClr val="bg1"/>
                </a:solidFill>
                <a:cs typeface="Gotham Light" pitchFamily="50" charset="0"/>
              </a:rPr>
              <a:t> </a:t>
            </a:r>
            <a:r>
              <a:rPr lang="en-US" sz="1400" dirty="0" err="1">
                <a:solidFill>
                  <a:schemeClr val="bg1"/>
                </a:solidFill>
                <a:cs typeface="Gotham Light" pitchFamily="50" charset="0"/>
              </a:rPr>
              <a:t>varius</a:t>
            </a:r>
            <a:r>
              <a:rPr lang="en-US" sz="1400" dirty="0">
                <a:solidFill>
                  <a:schemeClr val="bg1"/>
                </a:solidFill>
                <a:cs typeface="Gotham Light" pitchFamily="50" charset="0"/>
              </a:rPr>
              <a:t>, </a:t>
            </a:r>
            <a:r>
              <a:rPr lang="en-US" sz="1400" dirty="0" err="1">
                <a:solidFill>
                  <a:schemeClr val="bg1"/>
                </a:solidFill>
                <a:cs typeface="Gotham Light" pitchFamily="50" charset="0"/>
              </a:rPr>
              <a:t>eget</a:t>
            </a:r>
            <a:r>
              <a:rPr lang="en-US" sz="1400" dirty="0">
                <a:solidFill>
                  <a:schemeClr val="bg1"/>
                </a:solidFill>
                <a:cs typeface="Gotham Light" pitchFamily="50" charset="0"/>
              </a:rPr>
              <a:t> convallis </a:t>
            </a:r>
            <a:r>
              <a:rPr lang="en-US" sz="1400" dirty="0" err="1">
                <a:solidFill>
                  <a:schemeClr val="bg1"/>
                </a:solidFill>
                <a:cs typeface="Gotham Light" pitchFamily="50" charset="0"/>
              </a:rPr>
              <a:t>nisl</a:t>
            </a:r>
            <a:r>
              <a:rPr lang="en-US" sz="1400" dirty="0">
                <a:solidFill>
                  <a:schemeClr val="bg1"/>
                </a:solidFill>
                <a:cs typeface="Gotham Light" pitchFamily="50" charset="0"/>
              </a:rPr>
              <a:t> </a:t>
            </a:r>
            <a:r>
              <a:rPr lang="en-US" sz="1400" dirty="0" err="1">
                <a:solidFill>
                  <a:schemeClr val="bg1"/>
                </a:solidFill>
                <a:cs typeface="Gotham Light" pitchFamily="50" charset="0"/>
              </a:rPr>
              <a:t>feugiat</a:t>
            </a:r>
            <a:r>
              <a:rPr lang="en-US" sz="1400" dirty="0">
                <a:solidFill>
                  <a:schemeClr val="bg1"/>
                </a:solidFill>
                <a:cs typeface="Gotham Light" pitchFamily="50" charset="0"/>
              </a:rPr>
              <a:t>.</a:t>
            </a:r>
          </a:p>
        </p:txBody>
      </p:sp>
      <p:sp>
        <p:nvSpPr>
          <p:cNvPr id="18" name="Text Placeholder 15">
            <a:extLst>
              <a:ext uri="{FF2B5EF4-FFF2-40B4-BE49-F238E27FC236}">
                <a16:creationId xmlns:a16="http://schemas.microsoft.com/office/drawing/2014/main" id="{FA967C85-6B9F-443A-92A4-0BFEBAD6B6CD}"/>
              </a:ext>
            </a:extLst>
          </p:cNvPr>
          <p:cNvSpPr>
            <a:spLocks noGrp="1"/>
          </p:cNvSpPr>
          <p:nvPr userDrawn="1">
            <p:ph type="body" sz="quarter" idx="17" hasCustomPrompt="1"/>
          </p:nvPr>
        </p:nvSpPr>
        <p:spPr>
          <a:xfrm>
            <a:off x="8313150" y="3719846"/>
            <a:ext cx="2878119" cy="1438162"/>
          </a:xfrm>
        </p:spPr>
        <p:txBody>
          <a:bodyPr anchor="ctr"/>
          <a:lstStyle>
            <a:lvl1pPr marL="0" marR="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2000" b="0">
                <a:solidFill>
                  <a:schemeClr val="bg1"/>
                </a:solidFill>
              </a:defRPr>
            </a:lvl1pPr>
          </a:lstStyle>
          <a:p>
            <a:pPr lvl="0"/>
            <a:r>
              <a:rPr lang="en-US" dirty="0"/>
              <a:t>SECTION 3</a:t>
            </a:r>
          </a:p>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sz="1400" dirty="0">
                <a:solidFill>
                  <a:schemeClr val="bg1"/>
                </a:solidFill>
                <a:cs typeface="Gotham Light" pitchFamily="50" charset="0"/>
              </a:rPr>
              <a:t>Lorem ipsum dolor sit </a:t>
            </a:r>
            <a:r>
              <a:rPr lang="en-US" sz="1400" dirty="0" err="1">
                <a:solidFill>
                  <a:schemeClr val="bg1"/>
                </a:solidFill>
                <a:cs typeface="Gotham Light" pitchFamily="50" charset="0"/>
              </a:rPr>
              <a:t>amet</a:t>
            </a:r>
            <a:r>
              <a:rPr lang="en-US" sz="1400" dirty="0">
                <a:solidFill>
                  <a:schemeClr val="bg1"/>
                </a:solidFill>
                <a:cs typeface="Gotham Light" pitchFamily="50" charset="0"/>
              </a:rPr>
              <a:t>, </a:t>
            </a:r>
            <a:r>
              <a:rPr lang="en-US" sz="1400" dirty="0" err="1">
                <a:solidFill>
                  <a:schemeClr val="bg1"/>
                </a:solidFill>
                <a:cs typeface="Gotham Light" pitchFamily="50" charset="0"/>
              </a:rPr>
              <a:t>consectetur</a:t>
            </a:r>
            <a:r>
              <a:rPr lang="en-US" sz="1400" dirty="0">
                <a:solidFill>
                  <a:schemeClr val="bg1"/>
                </a:solidFill>
                <a:cs typeface="Gotham Light" pitchFamily="50" charset="0"/>
              </a:rPr>
              <a:t> </a:t>
            </a:r>
            <a:r>
              <a:rPr lang="en-US" sz="1400" dirty="0" err="1">
                <a:solidFill>
                  <a:schemeClr val="bg1"/>
                </a:solidFill>
                <a:cs typeface="Gotham Light" pitchFamily="50" charset="0"/>
              </a:rPr>
              <a:t>adipiscing</a:t>
            </a:r>
            <a:r>
              <a:rPr lang="en-US" sz="1400" dirty="0">
                <a:solidFill>
                  <a:schemeClr val="bg1"/>
                </a:solidFill>
                <a:cs typeface="Gotham Light" pitchFamily="50" charset="0"/>
              </a:rPr>
              <a:t> </a:t>
            </a:r>
            <a:r>
              <a:rPr lang="en-US" sz="1400" dirty="0" err="1">
                <a:solidFill>
                  <a:schemeClr val="bg1"/>
                </a:solidFill>
                <a:cs typeface="Gotham Light" pitchFamily="50" charset="0"/>
              </a:rPr>
              <a:t>elit</a:t>
            </a:r>
            <a:r>
              <a:rPr lang="en-US" sz="1400" dirty="0">
                <a:solidFill>
                  <a:schemeClr val="bg1"/>
                </a:solidFill>
                <a:cs typeface="Gotham Light" pitchFamily="50" charset="0"/>
              </a:rPr>
              <a:t>. </a:t>
            </a:r>
            <a:r>
              <a:rPr lang="en-US" sz="1400" dirty="0" err="1">
                <a:solidFill>
                  <a:schemeClr val="bg1"/>
                </a:solidFill>
                <a:cs typeface="Gotham Light" pitchFamily="50" charset="0"/>
              </a:rPr>
              <a:t>Nulla</a:t>
            </a:r>
            <a:r>
              <a:rPr lang="en-US" sz="1400" dirty="0">
                <a:solidFill>
                  <a:schemeClr val="bg1"/>
                </a:solidFill>
                <a:cs typeface="Gotham Light" pitchFamily="50" charset="0"/>
              </a:rPr>
              <a:t> </a:t>
            </a:r>
            <a:r>
              <a:rPr lang="en-US" sz="1400" dirty="0" err="1">
                <a:solidFill>
                  <a:schemeClr val="bg1"/>
                </a:solidFill>
                <a:cs typeface="Gotham Light" pitchFamily="50" charset="0"/>
              </a:rPr>
              <a:t>consectetur</a:t>
            </a:r>
            <a:r>
              <a:rPr lang="en-US" sz="1400" dirty="0">
                <a:solidFill>
                  <a:schemeClr val="bg1"/>
                </a:solidFill>
                <a:cs typeface="Gotham Light" pitchFamily="50" charset="0"/>
              </a:rPr>
              <a:t> </a:t>
            </a:r>
            <a:r>
              <a:rPr lang="en-US" sz="1400" dirty="0" err="1">
                <a:solidFill>
                  <a:schemeClr val="bg1"/>
                </a:solidFill>
                <a:cs typeface="Gotham Light" pitchFamily="50" charset="0"/>
              </a:rPr>
              <a:t>urna</a:t>
            </a:r>
            <a:r>
              <a:rPr lang="en-US" sz="1400" dirty="0">
                <a:solidFill>
                  <a:schemeClr val="bg1"/>
                </a:solidFill>
                <a:cs typeface="Gotham Light" pitchFamily="50" charset="0"/>
              </a:rPr>
              <a:t> non </a:t>
            </a:r>
            <a:r>
              <a:rPr lang="en-US" sz="1400" dirty="0" err="1">
                <a:solidFill>
                  <a:schemeClr val="bg1"/>
                </a:solidFill>
                <a:cs typeface="Gotham Light" pitchFamily="50" charset="0"/>
              </a:rPr>
              <a:t>erat</a:t>
            </a:r>
            <a:r>
              <a:rPr lang="en-US" sz="1400" dirty="0">
                <a:solidFill>
                  <a:schemeClr val="bg1"/>
                </a:solidFill>
                <a:cs typeface="Gotham Light" pitchFamily="50" charset="0"/>
              </a:rPr>
              <a:t> </a:t>
            </a:r>
            <a:r>
              <a:rPr lang="en-US" sz="1400" dirty="0" err="1">
                <a:solidFill>
                  <a:schemeClr val="bg1"/>
                </a:solidFill>
                <a:cs typeface="Gotham Light" pitchFamily="50" charset="0"/>
              </a:rPr>
              <a:t>varius</a:t>
            </a:r>
            <a:r>
              <a:rPr lang="en-US" sz="1400" dirty="0">
                <a:solidFill>
                  <a:schemeClr val="bg1"/>
                </a:solidFill>
                <a:cs typeface="Gotham Light" pitchFamily="50" charset="0"/>
              </a:rPr>
              <a:t>, </a:t>
            </a:r>
            <a:r>
              <a:rPr lang="en-US" sz="1400" dirty="0" err="1">
                <a:solidFill>
                  <a:schemeClr val="bg1"/>
                </a:solidFill>
                <a:cs typeface="Gotham Light" pitchFamily="50" charset="0"/>
              </a:rPr>
              <a:t>eget</a:t>
            </a:r>
            <a:r>
              <a:rPr lang="en-US" sz="1400" dirty="0">
                <a:solidFill>
                  <a:schemeClr val="bg1"/>
                </a:solidFill>
                <a:cs typeface="Gotham Light" pitchFamily="50" charset="0"/>
              </a:rPr>
              <a:t> convallis </a:t>
            </a:r>
            <a:r>
              <a:rPr lang="en-US" sz="1400" dirty="0" err="1">
                <a:solidFill>
                  <a:schemeClr val="bg1"/>
                </a:solidFill>
                <a:cs typeface="Gotham Light" pitchFamily="50" charset="0"/>
              </a:rPr>
              <a:t>nisl</a:t>
            </a:r>
            <a:r>
              <a:rPr lang="en-US" sz="1400" dirty="0">
                <a:solidFill>
                  <a:schemeClr val="bg1"/>
                </a:solidFill>
                <a:cs typeface="Gotham Light" pitchFamily="50" charset="0"/>
              </a:rPr>
              <a:t> </a:t>
            </a:r>
            <a:r>
              <a:rPr lang="en-US" sz="1400" dirty="0" err="1">
                <a:solidFill>
                  <a:schemeClr val="bg1"/>
                </a:solidFill>
                <a:cs typeface="Gotham Light" pitchFamily="50" charset="0"/>
              </a:rPr>
              <a:t>feugiat</a:t>
            </a:r>
            <a:r>
              <a:rPr lang="en-US" sz="1400" dirty="0">
                <a:solidFill>
                  <a:schemeClr val="bg1"/>
                </a:solidFill>
                <a:cs typeface="Gotham Light" pitchFamily="50" charset="0"/>
              </a:rPr>
              <a:t>.</a:t>
            </a:r>
          </a:p>
        </p:txBody>
      </p:sp>
    </p:spTree>
    <p:extLst>
      <p:ext uri="{BB962C8B-B14F-4D97-AF65-F5344CB8AC3E}">
        <p14:creationId xmlns:p14="http://schemas.microsoft.com/office/powerpoint/2010/main" val="3421388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Section Diagram_Produ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B5777-F3CB-405D-A67E-1F919B068446}"/>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91E6EB29-425A-456F-9ED1-F22E5FD0ACC4}"/>
              </a:ext>
            </a:extLst>
          </p:cNvPr>
          <p:cNvSpPr/>
          <p:nvPr/>
        </p:nvSpPr>
        <p:spPr>
          <a:xfrm>
            <a:off x="694814" y="2645064"/>
            <a:ext cx="3489955" cy="29381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0C44D8FB-5107-46FD-83C7-CAAECC9F0011}"/>
              </a:ext>
            </a:extLst>
          </p:cNvPr>
          <p:cNvSpPr/>
          <p:nvPr/>
        </p:nvSpPr>
        <p:spPr>
          <a:xfrm>
            <a:off x="1597648" y="1802920"/>
            <a:ext cx="1684287" cy="1684287"/>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F39A1B9-AD7C-4B84-9F1F-CA4530BDB427}"/>
              </a:ext>
            </a:extLst>
          </p:cNvPr>
          <p:cNvSpPr/>
          <p:nvPr userDrawn="1"/>
        </p:nvSpPr>
        <p:spPr>
          <a:xfrm>
            <a:off x="4351023" y="2645065"/>
            <a:ext cx="3489955" cy="2938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F7B01E79-B950-4674-A2AC-3E0CC8D55039}"/>
              </a:ext>
            </a:extLst>
          </p:cNvPr>
          <p:cNvSpPr/>
          <p:nvPr userDrawn="1"/>
        </p:nvSpPr>
        <p:spPr>
          <a:xfrm>
            <a:off x="5253857" y="1779796"/>
            <a:ext cx="1684287" cy="1684287"/>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66F706B-DB0A-4942-BF3B-FF1966F8E81B}"/>
              </a:ext>
            </a:extLst>
          </p:cNvPr>
          <p:cNvSpPr/>
          <p:nvPr/>
        </p:nvSpPr>
        <p:spPr>
          <a:xfrm>
            <a:off x="8007232" y="2645066"/>
            <a:ext cx="3489955" cy="2938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E7D6D2A3-9217-4901-9122-E421CC3AE3A6}"/>
              </a:ext>
            </a:extLst>
          </p:cNvPr>
          <p:cNvSpPr/>
          <p:nvPr/>
        </p:nvSpPr>
        <p:spPr>
          <a:xfrm>
            <a:off x="8910066" y="1778338"/>
            <a:ext cx="1684287" cy="1684287"/>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6" name="Text Placeholder 15">
            <a:extLst>
              <a:ext uri="{FF2B5EF4-FFF2-40B4-BE49-F238E27FC236}">
                <a16:creationId xmlns:a16="http://schemas.microsoft.com/office/drawing/2014/main" id="{FA967C85-6B9F-443A-92A4-0BFEBAD6B6CD}"/>
              </a:ext>
            </a:extLst>
          </p:cNvPr>
          <p:cNvSpPr>
            <a:spLocks noGrp="1"/>
          </p:cNvSpPr>
          <p:nvPr userDrawn="1">
            <p:ph type="body" sz="quarter" idx="15" hasCustomPrompt="1"/>
          </p:nvPr>
        </p:nvSpPr>
        <p:spPr>
          <a:xfrm>
            <a:off x="1000732" y="3769333"/>
            <a:ext cx="2878119" cy="1438162"/>
          </a:xfrm>
        </p:spPr>
        <p:txBody>
          <a:bodyPr anchor="ctr"/>
          <a:lstStyle>
            <a:lvl1pPr marL="0" marR="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2000" b="0">
                <a:solidFill>
                  <a:schemeClr val="bg1"/>
                </a:solidFill>
              </a:defRPr>
            </a:lvl1pPr>
          </a:lstStyle>
          <a:p>
            <a:pPr lvl="0"/>
            <a:r>
              <a:rPr lang="en-US" dirty="0"/>
              <a:t>SECTION 1</a:t>
            </a:r>
          </a:p>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sz="1400" dirty="0">
                <a:solidFill>
                  <a:schemeClr val="bg1"/>
                </a:solidFill>
                <a:cs typeface="Gotham Light" pitchFamily="50" charset="0"/>
              </a:rPr>
              <a:t>Lorem ipsum dolor sit </a:t>
            </a:r>
            <a:r>
              <a:rPr lang="en-US" sz="1400" dirty="0" err="1">
                <a:solidFill>
                  <a:schemeClr val="bg1"/>
                </a:solidFill>
                <a:cs typeface="Gotham Light" pitchFamily="50" charset="0"/>
              </a:rPr>
              <a:t>amet</a:t>
            </a:r>
            <a:r>
              <a:rPr lang="en-US" sz="1400" dirty="0">
                <a:solidFill>
                  <a:schemeClr val="bg1"/>
                </a:solidFill>
                <a:cs typeface="Gotham Light" pitchFamily="50" charset="0"/>
              </a:rPr>
              <a:t>, </a:t>
            </a:r>
            <a:r>
              <a:rPr lang="en-US" sz="1400" dirty="0" err="1">
                <a:solidFill>
                  <a:schemeClr val="bg1"/>
                </a:solidFill>
                <a:cs typeface="Gotham Light" pitchFamily="50" charset="0"/>
              </a:rPr>
              <a:t>consectetur</a:t>
            </a:r>
            <a:r>
              <a:rPr lang="en-US" sz="1400" dirty="0">
                <a:solidFill>
                  <a:schemeClr val="bg1"/>
                </a:solidFill>
                <a:cs typeface="Gotham Light" pitchFamily="50" charset="0"/>
              </a:rPr>
              <a:t> </a:t>
            </a:r>
            <a:r>
              <a:rPr lang="en-US" sz="1400" dirty="0" err="1">
                <a:solidFill>
                  <a:schemeClr val="bg1"/>
                </a:solidFill>
                <a:cs typeface="Gotham Light" pitchFamily="50" charset="0"/>
              </a:rPr>
              <a:t>adipiscing</a:t>
            </a:r>
            <a:r>
              <a:rPr lang="en-US" sz="1400" dirty="0">
                <a:solidFill>
                  <a:schemeClr val="bg1"/>
                </a:solidFill>
                <a:cs typeface="Gotham Light" pitchFamily="50" charset="0"/>
              </a:rPr>
              <a:t> </a:t>
            </a:r>
            <a:r>
              <a:rPr lang="en-US" sz="1400" dirty="0" err="1">
                <a:solidFill>
                  <a:schemeClr val="bg1"/>
                </a:solidFill>
                <a:cs typeface="Gotham Light" pitchFamily="50" charset="0"/>
              </a:rPr>
              <a:t>elit</a:t>
            </a:r>
            <a:r>
              <a:rPr lang="en-US" sz="1400" dirty="0">
                <a:solidFill>
                  <a:schemeClr val="bg1"/>
                </a:solidFill>
                <a:cs typeface="Gotham Light" pitchFamily="50" charset="0"/>
              </a:rPr>
              <a:t>. </a:t>
            </a:r>
            <a:r>
              <a:rPr lang="en-US" sz="1400" dirty="0" err="1">
                <a:solidFill>
                  <a:schemeClr val="bg1"/>
                </a:solidFill>
                <a:cs typeface="Gotham Light" pitchFamily="50" charset="0"/>
              </a:rPr>
              <a:t>Nulla</a:t>
            </a:r>
            <a:r>
              <a:rPr lang="en-US" sz="1400" dirty="0">
                <a:solidFill>
                  <a:schemeClr val="bg1"/>
                </a:solidFill>
                <a:cs typeface="Gotham Light" pitchFamily="50" charset="0"/>
              </a:rPr>
              <a:t> </a:t>
            </a:r>
            <a:r>
              <a:rPr lang="en-US" sz="1400" dirty="0" err="1">
                <a:solidFill>
                  <a:schemeClr val="bg1"/>
                </a:solidFill>
                <a:cs typeface="Gotham Light" pitchFamily="50" charset="0"/>
              </a:rPr>
              <a:t>consectetur</a:t>
            </a:r>
            <a:r>
              <a:rPr lang="en-US" sz="1400" dirty="0">
                <a:solidFill>
                  <a:schemeClr val="bg1"/>
                </a:solidFill>
                <a:cs typeface="Gotham Light" pitchFamily="50" charset="0"/>
              </a:rPr>
              <a:t> </a:t>
            </a:r>
            <a:r>
              <a:rPr lang="en-US" sz="1400" dirty="0" err="1">
                <a:solidFill>
                  <a:schemeClr val="bg1"/>
                </a:solidFill>
                <a:cs typeface="Gotham Light" pitchFamily="50" charset="0"/>
              </a:rPr>
              <a:t>urna</a:t>
            </a:r>
            <a:r>
              <a:rPr lang="en-US" sz="1400" dirty="0">
                <a:solidFill>
                  <a:schemeClr val="bg1"/>
                </a:solidFill>
                <a:cs typeface="Gotham Light" pitchFamily="50" charset="0"/>
              </a:rPr>
              <a:t> non </a:t>
            </a:r>
            <a:r>
              <a:rPr lang="en-US" sz="1400" dirty="0" err="1">
                <a:solidFill>
                  <a:schemeClr val="bg1"/>
                </a:solidFill>
                <a:cs typeface="Gotham Light" pitchFamily="50" charset="0"/>
              </a:rPr>
              <a:t>erat</a:t>
            </a:r>
            <a:r>
              <a:rPr lang="en-US" sz="1400" dirty="0">
                <a:solidFill>
                  <a:schemeClr val="bg1"/>
                </a:solidFill>
                <a:cs typeface="Gotham Light" pitchFamily="50" charset="0"/>
              </a:rPr>
              <a:t> </a:t>
            </a:r>
            <a:r>
              <a:rPr lang="en-US" sz="1400" dirty="0" err="1">
                <a:solidFill>
                  <a:schemeClr val="bg1"/>
                </a:solidFill>
                <a:cs typeface="Gotham Light" pitchFamily="50" charset="0"/>
              </a:rPr>
              <a:t>varius</a:t>
            </a:r>
            <a:r>
              <a:rPr lang="en-US" sz="1400" dirty="0">
                <a:solidFill>
                  <a:schemeClr val="bg1"/>
                </a:solidFill>
                <a:cs typeface="Gotham Light" pitchFamily="50" charset="0"/>
              </a:rPr>
              <a:t>, </a:t>
            </a:r>
            <a:r>
              <a:rPr lang="en-US" sz="1400" dirty="0" err="1">
                <a:solidFill>
                  <a:schemeClr val="bg1"/>
                </a:solidFill>
                <a:cs typeface="Gotham Light" pitchFamily="50" charset="0"/>
              </a:rPr>
              <a:t>eget</a:t>
            </a:r>
            <a:r>
              <a:rPr lang="en-US" sz="1400" dirty="0">
                <a:solidFill>
                  <a:schemeClr val="bg1"/>
                </a:solidFill>
                <a:cs typeface="Gotham Light" pitchFamily="50" charset="0"/>
              </a:rPr>
              <a:t> convallis </a:t>
            </a:r>
            <a:r>
              <a:rPr lang="en-US" sz="1400" dirty="0" err="1">
                <a:solidFill>
                  <a:schemeClr val="bg1"/>
                </a:solidFill>
                <a:cs typeface="Gotham Light" pitchFamily="50" charset="0"/>
              </a:rPr>
              <a:t>nisl</a:t>
            </a:r>
            <a:r>
              <a:rPr lang="en-US" sz="1400" dirty="0">
                <a:solidFill>
                  <a:schemeClr val="bg1"/>
                </a:solidFill>
                <a:cs typeface="Gotham Light" pitchFamily="50" charset="0"/>
              </a:rPr>
              <a:t> </a:t>
            </a:r>
            <a:r>
              <a:rPr lang="en-US" sz="1400" dirty="0" err="1">
                <a:solidFill>
                  <a:schemeClr val="bg1"/>
                </a:solidFill>
                <a:cs typeface="Gotham Light" pitchFamily="50" charset="0"/>
              </a:rPr>
              <a:t>feugiat</a:t>
            </a:r>
            <a:r>
              <a:rPr lang="en-US" sz="1400" dirty="0">
                <a:solidFill>
                  <a:schemeClr val="bg1"/>
                </a:solidFill>
                <a:cs typeface="Gotham Light" pitchFamily="50" charset="0"/>
              </a:rPr>
              <a:t>.</a:t>
            </a:r>
          </a:p>
        </p:txBody>
      </p:sp>
      <p:sp>
        <p:nvSpPr>
          <p:cNvPr id="17" name="Text Placeholder 15">
            <a:extLst>
              <a:ext uri="{FF2B5EF4-FFF2-40B4-BE49-F238E27FC236}">
                <a16:creationId xmlns:a16="http://schemas.microsoft.com/office/drawing/2014/main" id="{FA967C85-6B9F-443A-92A4-0BFEBAD6B6CD}"/>
              </a:ext>
            </a:extLst>
          </p:cNvPr>
          <p:cNvSpPr>
            <a:spLocks noGrp="1"/>
          </p:cNvSpPr>
          <p:nvPr userDrawn="1">
            <p:ph type="body" sz="quarter" idx="16" hasCustomPrompt="1"/>
          </p:nvPr>
        </p:nvSpPr>
        <p:spPr>
          <a:xfrm>
            <a:off x="4656941" y="3769333"/>
            <a:ext cx="2878119" cy="1438162"/>
          </a:xfrm>
        </p:spPr>
        <p:txBody>
          <a:bodyPr anchor="ctr"/>
          <a:lstStyle>
            <a:lvl1pPr marL="0" marR="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2000" b="0">
                <a:solidFill>
                  <a:schemeClr val="bg1"/>
                </a:solidFill>
              </a:defRPr>
            </a:lvl1pPr>
          </a:lstStyle>
          <a:p>
            <a:pPr lvl="0"/>
            <a:r>
              <a:rPr lang="en-US" dirty="0"/>
              <a:t>SECTION 2</a:t>
            </a:r>
          </a:p>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sz="1400" dirty="0">
                <a:solidFill>
                  <a:schemeClr val="bg1"/>
                </a:solidFill>
                <a:cs typeface="Gotham Light" pitchFamily="50" charset="0"/>
              </a:rPr>
              <a:t>Lorem ipsum dolor sit </a:t>
            </a:r>
            <a:r>
              <a:rPr lang="en-US" sz="1400" dirty="0" err="1">
                <a:solidFill>
                  <a:schemeClr val="bg1"/>
                </a:solidFill>
                <a:cs typeface="Gotham Light" pitchFamily="50" charset="0"/>
              </a:rPr>
              <a:t>amet</a:t>
            </a:r>
            <a:r>
              <a:rPr lang="en-US" sz="1400" dirty="0">
                <a:solidFill>
                  <a:schemeClr val="bg1"/>
                </a:solidFill>
                <a:cs typeface="Gotham Light" pitchFamily="50" charset="0"/>
              </a:rPr>
              <a:t>, </a:t>
            </a:r>
            <a:r>
              <a:rPr lang="en-US" sz="1400" dirty="0" err="1">
                <a:solidFill>
                  <a:schemeClr val="bg1"/>
                </a:solidFill>
                <a:cs typeface="Gotham Light" pitchFamily="50" charset="0"/>
              </a:rPr>
              <a:t>consectetur</a:t>
            </a:r>
            <a:r>
              <a:rPr lang="en-US" sz="1400" dirty="0">
                <a:solidFill>
                  <a:schemeClr val="bg1"/>
                </a:solidFill>
                <a:cs typeface="Gotham Light" pitchFamily="50" charset="0"/>
              </a:rPr>
              <a:t> </a:t>
            </a:r>
            <a:r>
              <a:rPr lang="en-US" sz="1400" dirty="0" err="1">
                <a:solidFill>
                  <a:schemeClr val="bg1"/>
                </a:solidFill>
                <a:cs typeface="Gotham Light" pitchFamily="50" charset="0"/>
              </a:rPr>
              <a:t>adipiscing</a:t>
            </a:r>
            <a:r>
              <a:rPr lang="en-US" sz="1400" dirty="0">
                <a:solidFill>
                  <a:schemeClr val="bg1"/>
                </a:solidFill>
                <a:cs typeface="Gotham Light" pitchFamily="50" charset="0"/>
              </a:rPr>
              <a:t> </a:t>
            </a:r>
            <a:r>
              <a:rPr lang="en-US" sz="1400" dirty="0" err="1">
                <a:solidFill>
                  <a:schemeClr val="bg1"/>
                </a:solidFill>
                <a:cs typeface="Gotham Light" pitchFamily="50" charset="0"/>
              </a:rPr>
              <a:t>elit</a:t>
            </a:r>
            <a:r>
              <a:rPr lang="en-US" sz="1400" dirty="0">
                <a:solidFill>
                  <a:schemeClr val="bg1"/>
                </a:solidFill>
                <a:cs typeface="Gotham Light" pitchFamily="50" charset="0"/>
              </a:rPr>
              <a:t>. </a:t>
            </a:r>
            <a:r>
              <a:rPr lang="en-US" sz="1400" dirty="0" err="1">
                <a:solidFill>
                  <a:schemeClr val="bg1"/>
                </a:solidFill>
                <a:cs typeface="Gotham Light" pitchFamily="50" charset="0"/>
              </a:rPr>
              <a:t>Nulla</a:t>
            </a:r>
            <a:r>
              <a:rPr lang="en-US" sz="1400" dirty="0">
                <a:solidFill>
                  <a:schemeClr val="bg1"/>
                </a:solidFill>
                <a:cs typeface="Gotham Light" pitchFamily="50" charset="0"/>
              </a:rPr>
              <a:t> </a:t>
            </a:r>
            <a:r>
              <a:rPr lang="en-US" sz="1400" dirty="0" err="1">
                <a:solidFill>
                  <a:schemeClr val="bg1"/>
                </a:solidFill>
                <a:cs typeface="Gotham Light" pitchFamily="50" charset="0"/>
              </a:rPr>
              <a:t>consectetur</a:t>
            </a:r>
            <a:r>
              <a:rPr lang="en-US" sz="1400" dirty="0">
                <a:solidFill>
                  <a:schemeClr val="bg1"/>
                </a:solidFill>
                <a:cs typeface="Gotham Light" pitchFamily="50" charset="0"/>
              </a:rPr>
              <a:t> </a:t>
            </a:r>
            <a:r>
              <a:rPr lang="en-US" sz="1400" dirty="0" err="1">
                <a:solidFill>
                  <a:schemeClr val="bg1"/>
                </a:solidFill>
                <a:cs typeface="Gotham Light" pitchFamily="50" charset="0"/>
              </a:rPr>
              <a:t>urna</a:t>
            </a:r>
            <a:r>
              <a:rPr lang="en-US" sz="1400" dirty="0">
                <a:solidFill>
                  <a:schemeClr val="bg1"/>
                </a:solidFill>
                <a:cs typeface="Gotham Light" pitchFamily="50" charset="0"/>
              </a:rPr>
              <a:t> non </a:t>
            </a:r>
            <a:r>
              <a:rPr lang="en-US" sz="1400" dirty="0" err="1">
                <a:solidFill>
                  <a:schemeClr val="bg1"/>
                </a:solidFill>
                <a:cs typeface="Gotham Light" pitchFamily="50" charset="0"/>
              </a:rPr>
              <a:t>erat</a:t>
            </a:r>
            <a:r>
              <a:rPr lang="en-US" sz="1400" dirty="0">
                <a:solidFill>
                  <a:schemeClr val="bg1"/>
                </a:solidFill>
                <a:cs typeface="Gotham Light" pitchFamily="50" charset="0"/>
              </a:rPr>
              <a:t> </a:t>
            </a:r>
            <a:r>
              <a:rPr lang="en-US" sz="1400" dirty="0" err="1">
                <a:solidFill>
                  <a:schemeClr val="bg1"/>
                </a:solidFill>
                <a:cs typeface="Gotham Light" pitchFamily="50" charset="0"/>
              </a:rPr>
              <a:t>varius</a:t>
            </a:r>
            <a:r>
              <a:rPr lang="en-US" sz="1400" dirty="0">
                <a:solidFill>
                  <a:schemeClr val="bg1"/>
                </a:solidFill>
                <a:cs typeface="Gotham Light" pitchFamily="50" charset="0"/>
              </a:rPr>
              <a:t>, </a:t>
            </a:r>
            <a:r>
              <a:rPr lang="en-US" sz="1400" dirty="0" err="1">
                <a:solidFill>
                  <a:schemeClr val="bg1"/>
                </a:solidFill>
                <a:cs typeface="Gotham Light" pitchFamily="50" charset="0"/>
              </a:rPr>
              <a:t>eget</a:t>
            </a:r>
            <a:r>
              <a:rPr lang="en-US" sz="1400" dirty="0">
                <a:solidFill>
                  <a:schemeClr val="bg1"/>
                </a:solidFill>
                <a:cs typeface="Gotham Light" pitchFamily="50" charset="0"/>
              </a:rPr>
              <a:t> convallis </a:t>
            </a:r>
            <a:r>
              <a:rPr lang="en-US" sz="1400" dirty="0" err="1">
                <a:solidFill>
                  <a:schemeClr val="bg1"/>
                </a:solidFill>
                <a:cs typeface="Gotham Light" pitchFamily="50" charset="0"/>
              </a:rPr>
              <a:t>nisl</a:t>
            </a:r>
            <a:r>
              <a:rPr lang="en-US" sz="1400" dirty="0">
                <a:solidFill>
                  <a:schemeClr val="bg1"/>
                </a:solidFill>
                <a:cs typeface="Gotham Light" pitchFamily="50" charset="0"/>
              </a:rPr>
              <a:t> </a:t>
            </a:r>
            <a:r>
              <a:rPr lang="en-US" sz="1400" dirty="0" err="1">
                <a:solidFill>
                  <a:schemeClr val="bg1"/>
                </a:solidFill>
                <a:cs typeface="Gotham Light" pitchFamily="50" charset="0"/>
              </a:rPr>
              <a:t>feugiat</a:t>
            </a:r>
            <a:r>
              <a:rPr lang="en-US" sz="1400" dirty="0">
                <a:solidFill>
                  <a:schemeClr val="bg1"/>
                </a:solidFill>
                <a:cs typeface="Gotham Light" pitchFamily="50" charset="0"/>
              </a:rPr>
              <a:t>.</a:t>
            </a:r>
          </a:p>
        </p:txBody>
      </p:sp>
      <p:sp>
        <p:nvSpPr>
          <p:cNvPr id="18" name="Text Placeholder 15">
            <a:extLst>
              <a:ext uri="{FF2B5EF4-FFF2-40B4-BE49-F238E27FC236}">
                <a16:creationId xmlns:a16="http://schemas.microsoft.com/office/drawing/2014/main" id="{FA967C85-6B9F-443A-92A4-0BFEBAD6B6CD}"/>
              </a:ext>
            </a:extLst>
          </p:cNvPr>
          <p:cNvSpPr>
            <a:spLocks noGrp="1"/>
          </p:cNvSpPr>
          <p:nvPr userDrawn="1">
            <p:ph type="body" sz="quarter" idx="17" hasCustomPrompt="1"/>
          </p:nvPr>
        </p:nvSpPr>
        <p:spPr>
          <a:xfrm>
            <a:off x="8313150" y="3719846"/>
            <a:ext cx="2878119" cy="1438162"/>
          </a:xfrm>
        </p:spPr>
        <p:txBody>
          <a:bodyPr anchor="ctr"/>
          <a:lstStyle>
            <a:lvl1pPr marL="0" marR="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sz="2000" b="0">
                <a:solidFill>
                  <a:schemeClr val="bg1"/>
                </a:solidFill>
              </a:defRPr>
            </a:lvl1pPr>
          </a:lstStyle>
          <a:p>
            <a:pPr lvl="0"/>
            <a:r>
              <a:rPr lang="en-US" dirty="0"/>
              <a:t>SECTION 3</a:t>
            </a:r>
          </a:p>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sz="1400" dirty="0">
                <a:solidFill>
                  <a:schemeClr val="bg1"/>
                </a:solidFill>
                <a:cs typeface="Gotham Light" pitchFamily="50" charset="0"/>
              </a:rPr>
              <a:t>Lorem ipsum dolor sit </a:t>
            </a:r>
            <a:r>
              <a:rPr lang="en-US" sz="1400" dirty="0" err="1">
                <a:solidFill>
                  <a:schemeClr val="bg1"/>
                </a:solidFill>
                <a:cs typeface="Gotham Light" pitchFamily="50" charset="0"/>
              </a:rPr>
              <a:t>amet</a:t>
            </a:r>
            <a:r>
              <a:rPr lang="en-US" sz="1400" dirty="0">
                <a:solidFill>
                  <a:schemeClr val="bg1"/>
                </a:solidFill>
                <a:cs typeface="Gotham Light" pitchFamily="50" charset="0"/>
              </a:rPr>
              <a:t>, </a:t>
            </a:r>
            <a:r>
              <a:rPr lang="en-US" sz="1400" dirty="0" err="1">
                <a:solidFill>
                  <a:schemeClr val="bg1"/>
                </a:solidFill>
                <a:cs typeface="Gotham Light" pitchFamily="50" charset="0"/>
              </a:rPr>
              <a:t>consectetur</a:t>
            </a:r>
            <a:r>
              <a:rPr lang="en-US" sz="1400" dirty="0">
                <a:solidFill>
                  <a:schemeClr val="bg1"/>
                </a:solidFill>
                <a:cs typeface="Gotham Light" pitchFamily="50" charset="0"/>
              </a:rPr>
              <a:t> </a:t>
            </a:r>
            <a:r>
              <a:rPr lang="en-US" sz="1400" dirty="0" err="1">
                <a:solidFill>
                  <a:schemeClr val="bg1"/>
                </a:solidFill>
                <a:cs typeface="Gotham Light" pitchFamily="50" charset="0"/>
              </a:rPr>
              <a:t>adipiscing</a:t>
            </a:r>
            <a:r>
              <a:rPr lang="en-US" sz="1400" dirty="0">
                <a:solidFill>
                  <a:schemeClr val="bg1"/>
                </a:solidFill>
                <a:cs typeface="Gotham Light" pitchFamily="50" charset="0"/>
              </a:rPr>
              <a:t> </a:t>
            </a:r>
            <a:r>
              <a:rPr lang="en-US" sz="1400" dirty="0" err="1">
                <a:solidFill>
                  <a:schemeClr val="bg1"/>
                </a:solidFill>
                <a:cs typeface="Gotham Light" pitchFamily="50" charset="0"/>
              </a:rPr>
              <a:t>elit</a:t>
            </a:r>
            <a:r>
              <a:rPr lang="en-US" sz="1400" dirty="0">
                <a:solidFill>
                  <a:schemeClr val="bg1"/>
                </a:solidFill>
                <a:cs typeface="Gotham Light" pitchFamily="50" charset="0"/>
              </a:rPr>
              <a:t>. </a:t>
            </a:r>
            <a:r>
              <a:rPr lang="en-US" sz="1400" dirty="0" err="1">
                <a:solidFill>
                  <a:schemeClr val="bg1"/>
                </a:solidFill>
                <a:cs typeface="Gotham Light" pitchFamily="50" charset="0"/>
              </a:rPr>
              <a:t>Nulla</a:t>
            </a:r>
            <a:r>
              <a:rPr lang="en-US" sz="1400" dirty="0">
                <a:solidFill>
                  <a:schemeClr val="bg1"/>
                </a:solidFill>
                <a:cs typeface="Gotham Light" pitchFamily="50" charset="0"/>
              </a:rPr>
              <a:t> </a:t>
            </a:r>
            <a:r>
              <a:rPr lang="en-US" sz="1400" dirty="0" err="1">
                <a:solidFill>
                  <a:schemeClr val="bg1"/>
                </a:solidFill>
                <a:cs typeface="Gotham Light" pitchFamily="50" charset="0"/>
              </a:rPr>
              <a:t>consectetur</a:t>
            </a:r>
            <a:r>
              <a:rPr lang="en-US" sz="1400" dirty="0">
                <a:solidFill>
                  <a:schemeClr val="bg1"/>
                </a:solidFill>
                <a:cs typeface="Gotham Light" pitchFamily="50" charset="0"/>
              </a:rPr>
              <a:t> </a:t>
            </a:r>
            <a:r>
              <a:rPr lang="en-US" sz="1400" dirty="0" err="1">
                <a:solidFill>
                  <a:schemeClr val="bg1"/>
                </a:solidFill>
                <a:cs typeface="Gotham Light" pitchFamily="50" charset="0"/>
              </a:rPr>
              <a:t>urna</a:t>
            </a:r>
            <a:r>
              <a:rPr lang="en-US" sz="1400" dirty="0">
                <a:solidFill>
                  <a:schemeClr val="bg1"/>
                </a:solidFill>
                <a:cs typeface="Gotham Light" pitchFamily="50" charset="0"/>
              </a:rPr>
              <a:t> non </a:t>
            </a:r>
            <a:r>
              <a:rPr lang="en-US" sz="1400" dirty="0" err="1">
                <a:solidFill>
                  <a:schemeClr val="bg1"/>
                </a:solidFill>
                <a:cs typeface="Gotham Light" pitchFamily="50" charset="0"/>
              </a:rPr>
              <a:t>erat</a:t>
            </a:r>
            <a:r>
              <a:rPr lang="en-US" sz="1400" dirty="0">
                <a:solidFill>
                  <a:schemeClr val="bg1"/>
                </a:solidFill>
                <a:cs typeface="Gotham Light" pitchFamily="50" charset="0"/>
              </a:rPr>
              <a:t> </a:t>
            </a:r>
            <a:r>
              <a:rPr lang="en-US" sz="1400" dirty="0" err="1">
                <a:solidFill>
                  <a:schemeClr val="bg1"/>
                </a:solidFill>
                <a:cs typeface="Gotham Light" pitchFamily="50" charset="0"/>
              </a:rPr>
              <a:t>varius</a:t>
            </a:r>
            <a:r>
              <a:rPr lang="en-US" sz="1400" dirty="0">
                <a:solidFill>
                  <a:schemeClr val="bg1"/>
                </a:solidFill>
                <a:cs typeface="Gotham Light" pitchFamily="50" charset="0"/>
              </a:rPr>
              <a:t>, </a:t>
            </a:r>
            <a:r>
              <a:rPr lang="en-US" sz="1400" dirty="0" err="1">
                <a:solidFill>
                  <a:schemeClr val="bg1"/>
                </a:solidFill>
                <a:cs typeface="Gotham Light" pitchFamily="50" charset="0"/>
              </a:rPr>
              <a:t>eget</a:t>
            </a:r>
            <a:r>
              <a:rPr lang="en-US" sz="1400" dirty="0">
                <a:solidFill>
                  <a:schemeClr val="bg1"/>
                </a:solidFill>
                <a:cs typeface="Gotham Light" pitchFamily="50" charset="0"/>
              </a:rPr>
              <a:t> convallis </a:t>
            </a:r>
            <a:r>
              <a:rPr lang="en-US" sz="1400" dirty="0" err="1">
                <a:solidFill>
                  <a:schemeClr val="bg1"/>
                </a:solidFill>
                <a:cs typeface="Gotham Light" pitchFamily="50" charset="0"/>
              </a:rPr>
              <a:t>nisl</a:t>
            </a:r>
            <a:r>
              <a:rPr lang="en-US" sz="1400" dirty="0">
                <a:solidFill>
                  <a:schemeClr val="bg1"/>
                </a:solidFill>
                <a:cs typeface="Gotham Light" pitchFamily="50" charset="0"/>
              </a:rPr>
              <a:t> </a:t>
            </a:r>
            <a:r>
              <a:rPr lang="en-US" sz="1400" dirty="0" err="1">
                <a:solidFill>
                  <a:schemeClr val="bg1"/>
                </a:solidFill>
                <a:cs typeface="Gotham Light" pitchFamily="50" charset="0"/>
              </a:rPr>
              <a:t>feugiat</a:t>
            </a:r>
            <a:r>
              <a:rPr lang="en-US" sz="1400" dirty="0">
                <a:solidFill>
                  <a:schemeClr val="bg1"/>
                </a:solidFill>
                <a:cs typeface="Gotham Light" pitchFamily="50" charset="0"/>
              </a:rPr>
              <a:t>.</a:t>
            </a:r>
          </a:p>
        </p:txBody>
      </p:sp>
    </p:spTree>
    <p:extLst>
      <p:ext uri="{BB962C8B-B14F-4D97-AF65-F5344CB8AC3E}">
        <p14:creationId xmlns:p14="http://schemas.microsoft.com/office/powerpoint/2010/main" val="1936603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Section Diagram_Product">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C8A6069E-84D7-4BF2-8150-88A85EE36E58}"/>
              </a:ext>
            </a:extLst>
          </p:cNvPr>
          <p:cNvCxnSpPr>
            <a:cxnSpLocks/>
          </p:cNvCxnSpPr>
          <p:nvPr userDrawn="1"/>
        </p:nvCxnSpPr>
        <p:spPr>
          <a:xfrm flipH="1">
            <a:off x="3361851" y="1633443"/>
            <a:ext cx="941434"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8A6069E-84D7-4BF2-8150-88A85EE36E58}"/>
              </a:ext>
            </a:extLst>
          </p:cNvPr>
          <p:cNvCxnSpPr>
            <a:cxnSpLocks/>
          </p:cNvCxnSpPr>
          <p:nvPr userDrawn="1"/>
        </p:nvCxnSpPr>
        <p:spPr>
          <a:xfrm flipH="1">
            <a:off x="7447103" y="1633443"/>
            <a:ext cx="941434"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48503D4-8B8C-49D7-B32F-CDF52D743099}"/>
              </a:ext>
            </a:extLst>
          </p:cNvPr>
          <p:cNvCxnSpPr>
            <a:cxnSpLocks/>
          </p:cNvCxnSpPr>
          <p:nvPr userDrawn="1"/>
        </p:nvCxnSpPr>
        <p:spPr>
          <a:xfrm flipH="1">
            <a:off x="2727638" y="3901427"/>
            <a:ext cx="827262"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DF4156-5E28-43DD-89FA-59B600B212AE}"/>
              </a:ext>
            </a:extLst>
          </p:cNvPr>
          <p:cNvCxnSpPr>
            <a:cxnSpLocks/>
          </p:cNvCxnSpPr>
          <p:nvPr userDrawn="1"/>
        </p:nvCxnSpPr>
        <p:spPr>
          <a:xfrm flipH="1">
            <a:off x="4620169" y="5747513"/>
            <a:ext cx="827262"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4" name="Graphic 15">
            <a:extLst>
              <a:ext uri="{FF2B5EF4-FFF2-40B4-BE49-F238E27FC236}">
                <a16:creationId xmlns:a16="http://schemas.microsoft.com/office/drawing/2014/main" id="{69064D8C-95A4-41D9-92B6-1916A5570452}"/>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2275"/>
          <a:stretch/>
        </p:blipFill>
        <p:spPr>
          <a:xfrm>
            <a:off x="4785114" y="2082973"/>
            <a:ext cx="1955180" cy="1519663"/>
          </a:xfrm>
          <a:prstGeom prst="rect">
            <a:avLst/>
          </a:prstGeom>
        </p:spPr>
      </p:pic>
      <p:pic>
        <p:nvPicPr>
          <p:cNvPr id="24" name="Picture 23">
            <a:extLst>
              <a:ext uri="{FF2B5EF4-FFF2-40B4-BE49-F238E27FC236}">
                <a16:creationId xmlns:a16="http://schemas.microsoft.com/office/drawing/2014/main" id="{8215B609-5343-4936-8714-1F88F1B7365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344280" y="3381280"/>
            <a:ext cx="1347868" cy="1389482"/>
          </a:xfrm>
          <a:prstGeom prst="rect">
            <a:avLst/>
          </a:prstGeom>
        </p:spPr>
      </p:pic>
      <p:sp>
        <p:nvSpPr>
          <p:cNvPr id="2" name="Title 1">
            <a:extLst>
              <a:ext uri="{FF2B5EF4-FFF2-40B4-BE49-F238E27FC236}">
                <a16:creationId xmlns:a16="http://schemas.microsoft.com/office/drawing/2014/main" id="{8E7B5777-F3CB-405D-A67E-1F919B068446}"/>
              </a:ext>
            </a:extLst>
          </p:cNvPr>
          <p:cNvSpPr>
            <a:spLocks noGrp="1"/>
          </p:cNvSpPr>
          <p:nvPr>
            <p:ph type="title"/>
          </p:nvPr>
        </p:nvSpPr>
        <p:spPr/>
        <p:txBody>
          <a:bodyPr/>
          <a:lstStyle/>
          <a:p>
            <a:r>
              <a:rPr lang="en-US"/>
              <a:t>Click to edit Master title style</a:t>
            </a:r>
          </a:p>
        </p:txBody>
      </p:sp>
      <p:sp>
        <p:nvSpPr>
          <p:cNvPr id="13" name="Freeform 5">
            <a:extLst>
              <a:ext uri="{FF2B5EF4-FFF2-40B4-BE49-F238E27FC236}">
                <a16:creationId xmlns:a16="http://schemas.microsoft.com/office/drawing/2014/main" id="{D63AEAA5-E101-4B49-BA2F-11100B157086}"/>
              </a:ext>
            </a:extLst>
          </p:cNvPr>
          <p:cNvSpPr>
            <a:spLocks/>
          </p:cNvSpPr>
          <p:nvPr userDrawn="1"/>
        </p:nvSpPr>
        <p:spPr bwMode="auto">
          <a:xfrm>
            <a:off x="7007204" y="2897797"/>
            <a:ext cx="972715" cy="2203437"/>
          </a:xfrm>
          <a:custGeom>
            <a:avLst/>
            <a:gdLst>
              <a:gd name="T0" fmla="*/ 86 w 123"/>
              <a:gd name="T1" fmla="*/ 73 h 279"/>
              <a:gd name="T2" fmla="*/ 0 w 123"/>
              <a:gd name="T3" fmla="*/ 249 h 279"/>
              <a:gd name="T4" fmla="*/ 22 w 123"/>
              <a:gd name="T5" fmla="*/ 279 h 279"/>
              <a:gd name="T6" fmla="*/ 123 w 123"/>
              <a:gd name="T7" fmla="*/ 73 h 279"/>
              <a:gd name="T8" fmla="*/ 112 w 123"/>
              <a:gd name="T9" fmla="*/ 0 h 279"/>
              <a:gd name="T10" fmla="*/ 77 w 123"/>
              <a:gd name="T11" fmla="*/ 12 h 279"/>
              <a:gd name="T12" fmla="*/ 86 w 123"/>
              <a:gd name="T13" fmla="*/ 73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86" y="73"/>
                </a:moveTo>
                <a:cubicBezTo>
                  <a:pt x="86" y="145"/>
                  <a:pt x="52" y="208"/>
                  <a:pt x="0" y="249"/>
                </a:cubicBezTo>
                <a:cubicBezTo>
                  <a:pt x="22" y="279"/>
                  <a:pt x="22" y="279"/>
                  <a:pt x="22" y="279"/>
                </a:cubicBezTo>
                <a:cubicBezTo>
                  <a:pt x="83" y="231"/>
                  <a:pt x="123" y="157"/>
                  <a:pt x="123" y="73"/>
                </a:cubicBezTo>
                <a:cubicBezTo>
                  <a:pt x="123" y="48"/>
                  <a:pt x="119" y="23"/>
                  <a:pt x="112" y="0"/>
                </a:cubicBezTo>
                <a:cubicBezTo>
                  <a:pt x="77" y="12"/>
                  <a:pt x="77" y="12"/>
                  <a:pt x="77" y="12"/>
                </a:cubicBezTo>
                <a:cubicBezTo>
                  <a:pt x="83" y="31"/>
                  <a:pt x="86" y="52"/>
                  <a:pt x="86" y="73"/>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6">
            <a:extLst>
              <a:ext uri="{FF2B5EF4-FFF2-40B4-BE49-F238E27FC236}">
                <a16:creationId xmlns:a16="http://schemas.microsoft.com/office/drawing/2014/main" id="{3E1D4E4A-DC1B-40C0-BE2B-72DE5E059B84}"/>
              </a:ext>
            </a:extLst>
          </p:cNvPr>
          <p:cNvSpPr>
            <a:spLocks/>
          </p:cNvSpPr>
          <p:nvPr userDrawn="1"/>
        </p:nvSpPr>
        <p:spPr bwMode="auto">
          <a:xfrm>
            <a:off x="3878503" y="2897797"/>
            <a:ext cx="972715" cy="2203437"/>
          </a:xfrm>
          <a:custGeom>
            <a:avLst/>
            <a:gdLst>
              <a:gd name="T0" fmla="*/ 101 w 123"/>
              <a:gd name="T1" fmla="*/ 279 h 279"/>
              <a:gd name="T2" fmla="*/ 123 w 123"/>
              <a:gd name="T3" fmla="*/ 249 h 279"/>
              <a:gd name="T4" fmla="*/ 37 w 123"/>
              <a:gd name="T5" fmla="*/ 73 h 279"/>
              <a:gd name="T6" fmla="*/ 45 w 123"/>
              <a:gd name="T7" fmla="*/ 12 h 279"/>
              <a:gd name="T8" fmla="*/ 11 w 123"/>
              <a:gd name="T9" fmla="*/ 0 h 279"/>
              <a:gd name="T10" fmla="*/ 0 w 123"/>
              <a:gd name="T11" fmla="*/ 73 h 279"/>
              <a:gd name="T12" fmla="*/ 101 w 123"/>
              <a:gd name="T13" fmla="*/ 279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101" y="279"/>
                </a:moveTo>
                <a:cubicBezTo>
                  <a:pt x="123" y="249"/>
                  <a:pt x="123" y="249"/>
                  <a:pt x="123" y="249"/>
                </a:cubicBezTo>
                <a:cubicBezTo>
                  <a:pt x="70" y="208"/>
                  <a:pt x="37" y="145"/>
                  <a:pt x="37" y="73"/>
                </a:cubicBezTo>
                <a:cubicBezTo>
                  <a:pt x="37" y="52"/>
                  <a:pt x="40" y="31"/>
                  <a:pt x="45" y="12"/>
                </a:cubicBezTo>
                <a:cubicBezTo>
                  <a:pt x="11" y="0"/>
                  <a:pt x="11" y="0"/>
                  <a:pt x="11" y="0"/>
                </a:cubicBezTo>
                <a:cubicBezTo>
                  <a:pt x="4" y="23"/>
                  <a:pt x="0" y="48"/>
                  <a:pt x="0" y="73"/>
                </a:cubicBezTo>
                <a:cubicBezTo>
                  <a:pt x="0" y="157"/>
                  <a:pt x="40" y="231"/>
                  <a:pt x="101" y="279"/>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7">
            <a:extLst>
              <a:ext uri="{FF2B5EF4-FFF2-40B4-BE49-F238E27FC236}">
                <a16:creationId xmlns:a16="http://schemas.microsoft.com/office/drawing/2014/main" id="{CCAE53D4-34BE-4569-9B2D-22A0379434B2}"/>
              </a:ext>
            </a:extLst>
          </p:cNvPr>
          <p:cNvSpPr>
            <a:spLocks/>
          </p:cNvSpPr>
          <p:nvPr userDrawn="1"/>
        </p:nvSpPr>
        <p:spPr bwMode="auto">
          <a:xfrm>
            <a:off x="4771146" y="4935159"/>
            <a:ext cx="2316128" cy="593119"/>
          </a:xfrm>
          <a:custGeom>
            <a:avLst/>
            <a:gdLst>
              <a:gd name="T0" fmla="*/ 293 w 293"/>
              <a:gd name="T1" fmla="*/ 29 h 75"/>
              <a:gd name="T2" fmla="*/ 271 w 293"/>
              <a:gd name="T3" fmla="*/ 0 h 75"/>
              <a:gd name="T4" fmla="*/ 146 w 293"/>
              <a:gd name="T5" fmla="*/ 38 h 75"/>
              <a:gd name="T6" fmla="*/ 22 w 293"/>
              <a:gd name="T7" fmla="*/ 0 h 75"/>
              <a:gd name="T8" fmla="*/ 0 w 293"/>
              <a:gd name="T9" fmla="*/ 29 h 75"/>
              <a:gd name="T10" fmla="*/ 146 w 293"/>
              <a:gd name="T11" fmla="*/ 75 h 75"/>
              <a:gd name="T12" fmla="*/ 293 w 293"/>
              <a:gd name="T13" fmla="*/ 29 h 75"/>
            </a:gdLst>
            <a:ahLst/>
            <a:cxnLst>
              <a:cxn ang="0">
                <a:pos x="T0" y="T1"/>
              </a:cxn>
              <a:cxn ang="0">
                <a:pos x="T2" y="T3"/>
              </a:cxn>
              <a:cxn ang="0">
                <a:pos x="T4" y="T5"/>
              </a:cxn>
              <a:cxn ang="0">
                <a:pos x="T6" y="T7"/>
              </a:cxn>
              <a:cxn ang="0">
                <a:pos x="T8" y="T9"/>
              </a:cxn>
              <a:cxn ang="0">
                <a:pos x="T10" y="T11"/>
              </a:cxn>
              <a:cxn ang="0">
                <a:pos x="T12" y="T13"/>
              </a:cxn>
            </a:cxnLst>
            <a:rect l="0" t="0" r="r" b="b"/>
            <a:pathLst>
              <a:path w="293" h="75">
                <a:moveTo>
                  <a:pt x="293" y="29"/>
                </a:moveTo>
                <a:cubicBezTo>
                  <a:pt x="271" y="0"/>
                  <a:pt x="271" y="0"/>
                  <a:pt x="271" y="0"/>
                </a:cubicBezTo>
                <a:cubicBezTo>
                  <a:pt x="236" y="24"/>
                  <a:pt x="193" y="38"/>
                  <a:pt x="146" y="38"/>
                </a:cubicBezTo>
                <a:cubicBezTo>
                  <a:pt x="100" y="38"/>
                  <a:pt x="57" y="24"/>
                  <a:pt x="22" y="0"/>
                </a:cubicBezTo>
                <a:cubicBezTo>
                  <a:pt x="0" y="29"/>
                  <a:pt x="0" y="29"/>
                  <a:pt x="0" y="29"/>
                </a:cubicBezTo>
                <a:cubicBezTo>
                  <a:pt x="42" y="58"/>
                  <a:pt x="92" y="75"/>
                  <a:pt x="146" y="75"/>
                </a:cubicBezTo>
                <a:cubicBezTo>
                  <a:pt x="201" y="75"/>
                  <a:pt x="251" y="58"/>
                  <a:pt x="293" y="29"/>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8">
            <a:extLst>
              <a:ext uri="{FF2B5EF4-FFF2-40B4-BE49-F238E27FC236}">
                <a16:creationId xmlns:a16="http://schemas.microsoft.com/office/drawing/2014/main" id="{F2865F24-85AA-4063-AB32-693D700B7997}"/>
              </a:ext>
            </a:extLst>
          </p:cNvPr>
          <p:cNvSpPr>
            <a:spLocks/>
          </p:cNvSpPr>
          <p:nvPr userDrawn="1"/>
        </p:nvSpPr>
        <p:spPr bwMode="auto">
          <a:xfrm>
            <a:off x="3997127" y="1429827"/>
            <a:ext cx="1874256" cy="1444245"/>
          </a:xfrm>
          <a:custGeom>
            <a:avLst/>
            <a:gdLst>
              <a:gd name="T0" fmla="*/ 0 w 237"/>
              <a:gd name="T1" fmla="*/ 172 h 183"/>
              <a:gd name="T2" fmla="*/ 35 w 237"/>
              <a:gd name="T3" fmla="*/ 183 h 183"/>
              <a:gd name="T4" fmla="*/ 237 w 237"/>
              <a:gd name="T5" fmla="*/ 37 h 183"/>
              <a:gd name="T6" fmla="*/ 237 w 237"/>
              <a:gd name="T7" fmla="*/ 0 h 183"/>
              <a:gd name="T8" fmla="*/ 0 w 237"/>
              <a:gd name="T9" fmla="*/ 172 h 183"/>
            </a:gdLst>
            <a:ahLst/>
            <a:cxnLst>
              <a:cxn ang="0">
                <a:pos x="T0" y="T1"/>
              </a:cxn>
              <a:cxn ang="0">
                <a:pos x="T2" y="T3"/>
              </a:cxn>
              <a:cxn ang="0">
                <a:pos x="T4" y="T5"/>
              </a:cxn>
              <a:cxn ang="0">
                <a:pos x="T6" y="T7"/>
              </a:cxn>
              <a:cxn ang="0">
                <a:pos x="T8" y="T9"/>
              </a:cxn>
            </a:cxnLst>
            <a:rect l="0" t="0" r="r" b="b"/>
            <a:pathLst>
              <a:path w="237" h="183">
                <a:moveTo>
                  <a:pt x="0" y="172"/>
                </a:moveTo>
                <a:cubicBezTo>
                  <a:pt x="35" y="183"/>
                  <a:pt x="35" y="183"/>
                  <a:pt x="35" y="183"/>
                </a:cubicBezTo>
                <a:cubicBezTo>
                  <a:pt x="65" y="100"/>
                  <a:pt x="144" y="40"/>
                  <a:pt x="237" y="37"/>
                </a:cubicBezTo>
                <a:cubicBezTo>
                  <a:pt x="237" y="0"/>
                  <a:pt x="237" y="0"/>
                  <a:pt x="237" y="0"/>
                </a:cubicBezTo>
                <a:cubicBezTo>
                  <a:pt x="128" y="3"/>
                  <a:pt x="35" y="74"/>
                  <a:pt x="0" y="172"/>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9">
            <a:extLst>
              <a:ext uri="{FF2B5EF4-FFF2-40B4-BE49-F238E27FC236}">
                <a16:creationId xmlns:a16="http://schemas.microsoft.com/office/drawing/2014/main" id="{E8E38C1C-872F-4F0C-8CA6-02DB4CB71ED6}"/>
              </a:ext>
            </a:extLst>
          </p:cNvPr>
          <p:cNvSpPr>
            <a:spLocks/>
          </p:cNvSpPr>
          <p:nvPr userDrawn="1"/>
        </p:nvSpPr>
        <p:spPr bwMode="auto">
          <a:xfrm>
            <a:off x="5987040" y="1429827"/>
            <a:ext cx="1874256" cy="1444245"/>
          </a:xfrm>
          <a:custGeom>
            <a:avLst/>
            <a:gdLst>
              <a:gd name="T0" fmla="*/ 202 w 237"/>
              <a:gd name="T1" fmla="*/ 183 h 183"/>
              <a:gd name="T2" fmla="*/ 237 w 237"/>
              <a:gd name="T3" fmla="*/ 172 h 183"/>
              <a:gd name="T4" fmla="*/ 0 w 237"/>
              <a:gd name="T5" fmla="*/ 0 h 183"/>
              <a:gd name="T6" fmla="*/ 0 w 237"/>
              <a:gd name="T7" fmla="*/ 37 h 183"/>
              <a:gd name="T8" fmla="*/ 202 w 237"/>
              <a:gd name="T9" fmla="*/ 183 h 183"/>
            </a:gdLst>
            <a:ahLst/>
            <a:cxnLst>
              <a:cxn ang="0">
                <a:pos x="T0" y="T1"/>
              </a:cxn>
              <a:cxn ang="0">
                <a:pos x="T2" y="T3"/>
              </a:cxn>
              <a:cxn ang="0">
                <a:pos x="T4" y="T5"/>
              </a:cxn>
              <a:cxn ang="0">
                <a:pos x="T6" y="T7"/>
              </a:cxn>
              <a:cxn ang="0">
                <a:pos x="T8" y="T9"/>
              </a:cxn>
            </a:cxnLst>
            <a:rect l="0" t="0" r="r" b="b"/>
            <a:pathLst>
              <a:path w="237" h="183">
                <a:moveTo>
                  <a:pt x="202" y="183"/>
                </a:moveTo>
                <a:cubicBezTo>
                  <a:pt x="237" y="172"/>
                  <a:pt x="237" y="172"/>
                  <a:pt x="237" y="172"/>
                </a:cubicBezTo>
                <a:cubicBezTo>
                  <a:pt x="202" y="74"/>
                  <a:pt x="109" y="3"/>
                  <a:pt x="0" y="0"/>
                </a:cubicBezTo>
                <a:cubicBezTo>
                  <a:pt x="0" y="37"/>
                  <a:pt x="0" y="37"/>
                  <a:pt x="0" y="37"/>
                </a:cubicBezTo>
                <a:cubicBezTo>
                  <a:pt x="93" y="40"/>
                  <a:pt x="172" y="100"/>
                  <a:pt x="202" y="18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Oval 18">
            <a:extLst>
              <a:ext uri="{FF2B5EF4-FFF2-40B4-BE49-F238E27FC236}">
                <a16:creationId xmlns:a16="http://schemas.microsoft.com/office/drawing/2014/main" id="{60524D30-F973-4187-AB18-020E48FECC50}"/>
              </a:ext>
            </a:extLst>
          </p:cNvPr>
          <p:cNvSpPr/>
          <p:nvPr userDrawn="1"/>
        </p:nvSpPr>
        <p:spPr>
          <a:xfrm>
            <a:off x="7259924" y="3526980"/>
            <a:ext cx="1087915" cy="1087915"/>
          </a:xfrm>
          <a:prstGeom prst="ellips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2"/>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6AF514A6-39FD-4138-9ABA-5D39DF410D59}"/>
              </a:ext>
            </a:extLst>
          </p:cNvPr>
          <p:cNvSpPr/>
          <p:nvPr userDrawn="1"/>
        </p:nvSpPr>
        <p:spPr>
          <a:xfrm>
            <a:off x="4211989" y="1386951"/>
            <a:ext cx="1087915" cy="1087915"/>
          </a:xfrm>
          <a:prstGeom prst="ellipse">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2"/>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636D9AD9-94A0-4959-8386-22DE1D58459F}"/>
              </a:ext>
            </a:extLst>
          </p:cNvPr>
          <p:cNvSpPr/>
          <p:nvPr userDrawn="1"/>
        </p:nvSpPr>
        <p:spPr>
          <a:xfrm>
            <a:off x="3552526" y="3604728"/>
            <a:ext cx="1087915" cy="1087915"/>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2"/>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A41C4D68-22B5-45EA-843F-8D4C9FEC5B7C}"/>
              </a:ext>
            </a:extLst>
          </p:cNvPr>
          <p:cNvSpPr/>
          <p:nvPr userDrawn="1"/>
        </p:nvSpPr>
        <p:spPr>
          <a:xfrm>
            <a:off x="5392427" y="4884918"/>
            <a:ext cx="1087915" cy="1087915"/>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2"/>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F2373DDC-36A8-40D7-B16E-824582956FB9}"/>
              </a:ext>
            </a:extLst>
          </p:cNvPr>
          <p:cNvSpPr/>
          <p:nvPr userDrawn="1"/>
        </p:nvSpPr>
        <p:spPr>
          <a:xfrm>
            <a:off x="6520860" y="1355620"/>
            <a:ext cx="1087915" cy="1087915"/>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2"/>
              </a:solidFill>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0" hasCustomPrompt="1"/>
          </p:nvPr>
        </p:nvSpPr>
        <p:spPr>
          <a:xfrm>
            <a:off x="8451012" y="1498857"/>
            <a:ext cx="2259173" cy="261784"/>
          </a:xfrm>
        </p:spPr>
        <p:txBody>
          <a:bodyPr anchor="ctr"/>
          <a:lstStyle>
            <a:lvl1pPr marL="0" indent="0">
              <a:buNone/>
              <a:defRPr sz="1800" b="1">
                <a:solidFill>
                  <a:schemeClr val="tx2"/>
                </a:solidFill>
              </a:defRPr>
            </a:lvl1pPr>
          </a:lstStyle>
          <a:p>
            <a:pPr lvl="0"/>
            <a:r>
              <a:rPr lang="en-US" dirty="0"/>
              <a:t>SECTION 1</a:t>
            </a:r>
          </a:p>
        </p:txBody>
      </p:sp>
      <p:sp>
        <p:nvSpPr>
          <p:cNvPr id="30" name="Text Placeholder 3"/>
          <p:cNvSpPr>
            <a:spLocks noGrp="1"/>
          </p:cNvSpPr>
          <p:nvPr>
            <p:ph type="body" sz="quarter" idx="11" hasCustomPrompt="1"/>
          </p:nvPr>
        </p:nvSpPr>
        <p:spPr>
          <a:xfrm>
            <a:off x="9230348" y="3756866"/>
            <a:ext cx="2260133" cy="261784"/>
          </a:xfrm>
        </p:spPr>
        <p:txBody>
          <a:bodyPr anchor="ctr"/>
          <a:lstStyle>
            <a:lvl1pPr marL="0" indent="0">
              <a:buNone/>
              <a:defRPr sz="1800" b="1">
                <a:solidFill>
                  <a:schemeClr val="tx2"/>
                </a:solidFill>
              </a:defRPr>
            </a:lvl1pPr>
          </a:lstStyle>
          <a:p>
            <a:pPr lvl="0"/>
            <a:r>
              <a:rPr lang="en-US" dirty="0"/>
              <a:t>SECTION 2</a:t>
            </a:r>
          </a:p>
        </p:txBody>
      </p:sp>
      <p:sp>
        <p:nvSpPr>
          <p:cNvPr id="31" name="Text Placeholder 3"/>
          <p:cNvSpPr>
            <a:spLocks noGrp="1"/>
          </p:cNvSpPr>
          <p:nvPr>
            <p:ph type="body" sz="quarter" idx="12" hasCustomPrompt="1"/>
          </p:nvPr>
        </p:nvSpPr>
        <p:spPr>
          <a:xfrm>
            <a:off x="1105647" y="1510809"/>
            <a:ext cx="2204344" cy="262549"/>
          </a:xfrm>
        </p:spPr>
        <p:txBody>
          <a:bodyPr anchor="ctr"/>
          <a:lstStyle>
            <a:lvl1pPr marL="0" indent="0">
              <a:buNone/>
              <a:defRPr sz="1800" b="1">
                <a:solidFill>
                  <a:schemeClr val="tx2"/>
                </a:solidFill>
              </a:defRPr>
            </a:lvl1pPr>
          </a:lstStyle>
          <a:p>
            <a:pPr lvl="0"/>
            <a:r>
              <a:rPr lang="en-US" dirty="0"/>
              <a:t>SECTION 5</a:t>
            </a:r>
          </a:p>
        </p:txBody>
      </p:sp>
      <p:sp>
        <p:nvSpPr>
          <p:cNvPr id="32" name="Text Placeholder 3"/>
          <p:cNvSpPr>
            <a:spLocks noGrp="1"/>
          </p:cNvSpPr>
          <p:nvPr>
            <p:ph type="body" sz="quarter" idx="13" hasCustomPrompt="1"/>
          </p:nvPr>
        </p:nvSpPr>
        <p:spPr>
          <a:xfrm>
            <a:off x="2727638" y="5636722"/>
            <a:ext cx="1933237" cy="261784"/>
          </a:xfrm>
        </p:spPr>
        <p:txBody>
          <a:bodyPr anchor="ctr"/>
          <a:lstStyle>
            <a:lvl1pPr marL="0" indent="0">
              <a:buNone/>
              <a:defRPr sz="1800" b="1">
                <a:solidFill>
                  <a:schemeClr val="tx2"/>
                </a:solidFill>
              </a:defRPr>
            </a:lvl1pPr>
          </a:lstStyle>
          <a:p>
            <a:pPr lvl="0"/>
            <a:r>
              <a:rPr lang="en-US" dirty="0"/>
              <a:t>SECTION 3</a:t>
            </a:r>
          </a:p>
        </p:txBody>
      </p:sp>
      <p:sp>
        <p:nvSpPr>
          <p:cNvPr id="33" name="Text Placeholder 3"/>
          <p:cNvSpPr>
            <a:spLocks noGrp="1"/>
          </p:cNvSpPr>
          <p:nvPr>
            <p:ph type="body" sz="quarter" idx="14" hasCustomPrompt="1"/>
          </p:nvPr>
        </p:nvSpPr>
        <p:spPr>
          <a:xfrm>
            <a:off x="827477" y="3764243"/>
            <a:ext cx="1832405" cy="261784"/>
          </a:xfrm>
        </p:spPr>
        <p:txBody>
          <a:bodyPr anchor="ctr"/>
          <a:lstStyle>
            <a:lvl1pPr marL="0" indent="0">
              <a:buNone/>
              <a:defRPr sz="1800" b="1">
                <a:solidFill>
                  <a:schemeClr val="tx2"/>
                </a:solidFill>
              </a:defRPr>
            </a:lvl1pPr>
          </a:lstStyle>
          <a:p>
            <a:pPr lvl="0"/>
            <a:r>
              <a:rPr lang="en-US" dirty="0"/>
              <a:t>SECTION 4</a:t>
            </a:r>
          </a:p>
        </p:txBody>
      </p:sp>
      <p:sp>
        <p:nvSpPr>
          <p:cNvPr id="39" name="Text Placeholder 3"/>
          <p:cNvSpPr>
            <a:spLocks noGrp="1"/>
          </p:cNvSpPr>
          <p:nvPr>
            <p:ph type="body" sz="quarter" idx="20" hasCustomPrompt="1"/>
          </p:nvPr>
        </p:nvSpPr>
        <p:spPr>
          <a:xfrm>
            <a:off x="5597646" y="3113013"/>
            <a:ext cx="841136" cy="270952"/>
          </a:xfrm>
        </p:spPr>
        <p:txBody>
          <a:bodyPr anchor="ctr"/>
          <a:lstStyle>
            <a:lvl1pPr marL="0" indent="0" algn="ctr">
              <a:buNone/>
              <a:defRPr sz="1200" b="0">
                <a:solidFill>
                  <a:schemeClr val="tx2"/>
                </a:solidFill>
              </a:defRPr>
            </a:lvl1pPr>
          </a:lstStyle>
          <a:p>
            <a:pPr lvl="0"/>
            <a:r>
              <a:rPr lang="en-US" dirty="0"/>
              <a:t>TITLE</a:t>
            </a:r>
          </a:p>
        </p:txBody>
      </p:sp>
      <p:sp>
        <p:nvSpPr>
          <p:cNvPr id="40" name="Text Placeholder 29">
            <a:extLst>
              <a:ext uri="{FF2B5EF4-FFF2-40B4-BE49-F238E27FC236}">
                <a16:creationId xmlns:a16="http://schemas.microsoft.com/office/drawing/2014/main" id="{0E9CDC9A-5CDA-4085-9AAC-1274A0732ECA}"/>
              </a:ext>
            </a:extLst>
          </p:cNvPr>
          <p:cNvSpPr>
            <a:spLocks noGrp="1"/>
          </p:cNvSpPr>
          <p:nvPr>
            <p:ph type="body" sz="quarter" idx="21" hasCustomPrompt="1"/>
          </p:nvPr>
        </p:nvSpPr>
        <p:spPr>
          <a:xfrm>
            <a:off x="1104553" y="1785270"/>
            <a:ext cx="2222720" cy="763203"/>
          </a:xfrm>
        </p:spPr>
        <p:txBody>
          <a:bodyPr/>
          <a:lstStyle>
            <a:lvl1pPr marL="0" indent="0" algn="l">
              <a:buNone/>
              <a:defRPr sz="1200" b="0">
                <a:solidFill>
                  <a:schemeClr val="tx2"/>
                </a:solidFill>
              </a:defRPr>
            </a:lvl1pPr>
          </a:lstStyle>
          <a:p>
            <a:pPr lvl="0"/>
            <a:r>
              <a:rPr lang="en-US" dirty="0"/>
              <a:t>Insert text here</a:t>
            </a:r>
          </a:p>
        </p:txBody>
      </p:sp>
      <p:sp>
        <p:nvSpPr>
          <p:cNvPr id="41" name="Text Placeholder 29">
            <a:extLst>
              <a:ext uri="{FF2B5EF4-FFF2-40B4-BE49-F238E27FC236}">
                <a16:creationId xmlns:a16="http://schemas.microsoft.com/office/drawing/2014/main" id="{0E9CDC9A-5CDA-4085-9AAC-1274A0732ECA}"/>
              </a:ext>
            </a:extLst>
          </p:cNvPr>
          <p:cNvSpPr>
            <a:spLocks noGrp="1"/>
          </p:cNvSpPr>
          <p:nvPr>
            <p:ph type="body" sz="quarter" idx="22" hasCustomPrompt="1"/>
          </p:nvPr>
        </p:nvSpPr>
        <p:spPr>
          <a:xfrm>
            <a:off x="827476" y="4026888"/>
            <a:ext cx="2118118" cy="763203"/>
          </a:xfrm>
        </p:spPr>
        <p:txBody>
          <a:bodyPr/>
          <a:lstStyle>
            <a:lvl1pPr marL="0" indent="0" algn="l">
              <a:buNone/>
              <a:defRPr sz="1200" b="0">
                <a:solidFill>
                  <a:schemeClr val="tx2"/>
                </a:solidFill>
              </a:defRPr>
            </a:lvl1pPr>
          </a:lstStyle>
          <a:p>
            <a:pPr lvl="0"/>
            <a:r>
              <a:rPr lang="en-US" dirty="0"/>
              <a:t>Insert text here</a:t>
            </a:r>
          </a:p>
        </p:txBody>
      </p:sp>
      <p:sp>
        <p:nvSpPr>
          <p:cNvPr id="42" name="Text Placeholder 29">
            <a:extLst>
              <a:ext uri="{FF2B5EF4-FFF2-40B4-BE49-F238E27FC236}">
                <a16:creationId xmlns:a16="http://schemas.microsoft.com/office/drawing/2014/main" id="{0E9CDC9A-5CDA-4085-9AAC-1274A0732ECA}"/>
              </a:ext>
            </a:extLst>
          </p:cNvPr>
          <p:cNvSpPr>
            <a:spLocks noGrp="1"/>
          </p:cNvSpPr>
          <p:nvPr>
            <p:ph type="body" sz="quarter" idx="23" hasCustomPrompt="1"/>
          </p:nvPr>
        </p:nvSpPr>
        <p:spPr>
          <a:xfrm>
            <a:off x="2727638" y="5908385"/>
            <a:ext cx="2719793" cy="763203"/>
          </a:xfrm>
        </p:spPr>
        <p:txBody>
          <a:bodyPr/>
          <a:lstStyle>
            <a:lvl1pPr marL="0" indent="0" algn="l">
              <a:buNone/>
              <a:defRPr sz="1200" b="0">
                <a:solidFill>
                  <a:schemeClr val="tx2"/>
                </a:solidFill>
              </a:defRPr>
            </a:lvl1pPr>
          </a:lstStyle>
          <a:p>
            <a:pPr lvl="0"/>
            <a:r>
              <a:rPr lang="en-US" dirty="0"/>
              <a:t>Insert text here</a:t>
            </a:r>
          </a:p>
        </p:txBody>
      </p:sp>
      <p:sp>
        <p:nvSpPr>
          <p:cNvPr id="43" name="Text Placeholder 29">
            <a:extLst>
              <a:ext uri="{FF2B5EF4-FFF2-40B4-BE49-F238E27FC236}">
                <a16:creationId xmlns:a16="http://schemas.microsoft.com/office/drawing/2014/main" id="{0E9CDC9A-5CDA-4085-9AAC-1274A0732ECA}"/>
              </a:ext>
            </a:extLst>
          </p:cNvPr>
          <p:cNvSpPr>
            <a:spLocks noGrp="1"/>
          </p:cNvSpPr>
          <p:nvPr>
            <p:ph type="body" sz="quarter" idx="24" hasCustomPrompt="1"/>
          </p:nvPr>
        </p:nvSpPr>
        <p:spPr>
          <a:xfrm>
            <a:off x="9231308" y="4025487"/>
            <a:ext cx="2259173" cy="763203"/>
          </a:xfrm>
        </p:spPr>
        <p:txBody>
          <a:bodyPr/>
          <a:lstStyle>
            <a:lvl1pPr marL="0" indent="0" algn="l">
              <a:buNone/>
              <a:defRPr sz="1200" b="0">
                <a:solidFill>
                  <a:schemeClr val="tx2"/>
                </a:solidFill>
              </a:defRPr>
            </a:lvl1pPr>
          </a:lstStyle>
          <a:p>
            <a:pPr lvl="0"/>
            <a:r>
              <a:rPr lang="en-US" dirty="0"/>
              <a:t>Insert text here</a:t>
            </a:r>
          </a:p>
        </p:txBody>
      </p:sp>
      <p:sp>
        <p:nvSpPr>
          <p:cNvPr id="44" name="Text Placeholder 29">
            <a:extLst>
              <a:ext uri="{FF2B5EF4-FFF2-40B4-BE49-F238E27FC236}">
                <a16:creationId xmlns:a16="http://schemas.microsoft.com/office/drawing/2014/main" id="{0E9CDC9A-5CDA-4085-9AAC-1274A0732ECA}"/>
              </a:ext>
            </a:extLst>
          </p:cNvPr>
          <p:cNvSpPr>
            <a:spLocks noGrp="1"/>
          </p:cNvSpPr>
          <p:nvPr>
            <p:ph type="body" sz="quarter" idx="25" hasCustomPrompt="1"/>
          </p:nvPr>
        </p:nvSpPr>
        <p:spPr>
          <a:xfrm>
            <a:off x="8451012" y="1772707"/>
            <a:ext cx="2259173" cy="763203"/>
          </a:xfrm>
        </p:spPr>
        <p:txBody>
          <a:bodyPr/>
          <a:lstStyle>
            <a:lvl1pPr marL="0" indent="0" algn="l">
              <a:buNone/>
              <a:defRPr sz="1200" b="0">
                <a:solidFill>
                  <a:schemeClr val="tx2"/>
                </a:solidFill>
              </a:defRPr>
            </a:lvl1pPr>
          </a:lstStyle>
          <a:p>
            <a:pPr lvl="0"/>
            <a:r>
              <a:rPr lang="en-US" dirty="0"/>
              <a:t>Insert text here</a:t>
            </a:r>
          </a:p>
        </p:txBody>
      </p:sp>
      <p:cxnSp>
        <p:nvCxnSpPr>
          <p:cNvPr id="46" name="Straight Connector 45">
            <a:extLst>
              <a:ext uri="{FF2B5EF4-FFF2-40B4-BE49-F238E27FC236}">
                <a16:creationId xmlns:a16="http://schemas.microsoft.com/office/drawing/2014/main" id="{D48503D4-8B8C-49D7-B32F-CDF52D743099}"/>
              </a:ext>
            </a:extLst>
          </p:cNvPr>
          <p:cNvCxnSpPr>
            <a:cxnSpLocks/>
          </p:cNvCxnSpPr>
          <p:nvPr userDrawn="1"/>
        </p:nvCxnSpPr>
        <p:spPr>
          <a:xfrm flipH="1">
            <a:off x="8324572" y="3901427"/>
            <a:ext cx="827262"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503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Section Diagram">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C8A6069E-84D7-4BF2-8150-88A85EE36E58}"/>
              </a:ext>
            </a:extLst>
          </p:cNvPr>
          <p:cNvCxnSpPr>
            <a:cxnSpLocks/>
          </p:cNvCxnSpPr>
          <p:nvPr userDrawn="1"/>
        </p:nvCxnSpPr>
        <p:spPr>
          <a:xfrm flipH="1">
            <a:off x="3361851" y="1633443"/>
            <a:ext cx="941434"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8A6069E-84D7-4BF2-8150-88A85EE36E58}"/>
              </a:ext>
            </a:extLst>
          </p:cNvPr>
          <p:cNvCxnSpPr>
            <a:cxnSpLocks/>
          </p:cNvCxnSpPr>
          <p:nvPr userDrawn="1"/>
        </p:nvCxnSpPr>
        <p:spPr>
          <a:xfrm flipH="1">
            <a:off x="7447103" y="1633443"/>
            <a:ext cx="941434"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48503D4-8B8C-49D7-B32F-CDF52D743099}"/>
              </a:ext>
            </a:extLst>
          </p:cNvPr>
          <p:cNvCxnSpPr>
            <a:cxnSpLocks/>
          </p:cNvCxnSpPr>
          <p:nvPr userDrawn="1"/>
        </p:nvCxnSpPr>
        <p:spPr>
          <a:xfrm flipH="1">
            <a:off x="2727638" y="3901427"/>
            <a:ext cx="827262"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DF4156-5E28-43DD-89FA-59B600B212AE}"/>
              </a:ext>
            </a:extLst>
          </p:cNvPr>
          <p:cNvCxnSpPr>
            <a:cxnSpLocks/>
          </p:cNvCxnSpPr>
          <p:nvPr userDrawn="1"/>
        </p:nvCxnSpPr>
        <p:spPr>
          <a:xfrm flipH="1">
            <a:off x="4620169" y="5747513"/>
            <a:ext cx="827262"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4" name="Graphic 15">
            <a:extLst>
              <a:ext uri="{FF2B5EF4-FFF2-40B4-BE49-F238E27FC236}">
                <a16:creationId xmlns:a16="http://schemas.microsoft.com/office/drawing/2014/main" id="{69064D8C-95A4-41D9-92B6-1916A5570452}"/>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2275"/>
          <a:stretch/>
        </p:blipFill>
        <p:spPr>
          <a:xfrm>
            <a:off x="4785114" y="2082973"/>
            <a:ext cx="1955180" cy="1519663"/>
          </a:xfrm>
          <a:prstGeom prst="rect">
            <a:avLst/>
          </a:prstGeom>
        </p:spPr>
      </p:pic>
      <p:pic>
        <p:nvPicPr>
          <p:cNvPr id="24" name="Picture 23">
            <a:extLst>
              <a:ext uri="{FF2B5EF4-FFF2-40B4-BE49-F238E27FC236}">
                <a16:creationId xmlns:a16="http://schemas.microsoft.com/office/drawing/2014/main" id="{8215B609-5343-4936-8714-1F88F1B7365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344280" y="3381280"/>
            <a:ext cx="1347868" cy="1389482"/>
          </a:xfrm>
          <a:prstGeom prst="rect">
            <a:avLst/>
          </a:prstGeom>
        </p:spPr>
      </p:pic>
      <p:sp>
        <p:nvSpPr>
          <p:cNvPr id="2" name="Title 1">
            <a:extLst>
              <a:ext uri="{FF2B5EF4-FFF2-40B4-BE49-F238E27FC236}">
                <a16:creationId xmlns:a16="http://schemas.microsoft.com/office/drawing/2014/main" id="{8E7B5777-F3CB-405D-A67E-1F919B068446}"/>
              </a:ext>
            </a:extLst>
          </p:cNvPr>
          <p:cNvSpPr>
            <a:spLocks noGrp="1"/>
          </p:cNvSpPr>
          <p:nvPr>
            <p:ph type="title"/>
          </p:nvPr>
        </p:nvSpPr>
        <p:spPr/>
        <p:txBody>
          <a:bodyPr/>
          <a:lstStyle/>
          <a:p>
            <a:r>
              <a:rPr lang="en-US"/>
              <a:t>Click to edit Master title style</a:t>
            </a:r>
          </a:p>
        </p:txBody>
      </p:sp>
      <p:sp>
        <p:nvSpPr>
          <p:cNvPr id="13" name="Freeform 5">
            <a:extLst>
              <a:ext uri="{FF2B5EF4-FFF2-40B4-BE49-F238E27FC236}">
                <a16:creationId xmlns:a16="http://schemas.microsoft.com/office/drawing/2014/main" id="{D63AEAA5-E101-4B49-BA2F-11100B157086}"/>
              </a:ext>
            </a:extLst>
          </p:cNvPr>
          <p:cNvSpPr>
            <a:spLocks/>
          </p:cNvSpPr>
          <p:nvPr userDrawn="1"/>
        </p:nvSpPr>
        <p:spPr bwMode="auto">
          <a:xfrm>
            <a:off x="7007204" y="2897797"/>
            <a:ext cx="972715" cy="2203437"/>
          </a:xfrm>
          <a:custGeom>
            <a:avLst/>
            <a:gdLst>
              <a:gd name="T0" fmla="*/ 86 w 123"/>
              <a:gd name="T1" fmla="*/ 73 h 279"/>
              <a:gd name="T2" fmla="*/ 0 w 123"/>
              <a:gd name="T3" fmla="*/ 249 h 279"/>
              <a:gd name="T4" fmla="*/ 22 w 123"/>
              <a:gd name="T5" fmla="*/ 279 h 279"/>
              <a:gd name="T6" fmla="*/ 123 w 123"/>
              <a:gd name="T7" fmla="*/ 73 h 279"/>
              <a:gd name="T8" fmla="*/ 112 w 123"/>
              <a:gd name="T9" fmla="*/ 0 h 279"/>
              <a:gd name="T10" fmla="*/ 77 w 123"/>
              <a:gd name="T11" fmla="*/ 12 h 279"/>
              <a:gd name="T12" fmla="*/ 86 w 123"/>
              <a:gd name="T13" fmla="*/ 73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86" y="73"/>
                </a:moveTo>
                <a:cubicBezTo>
                  <a:pt x="86" y="145"/>
                  <a:pt x="52" y="208"/>
                  <a:pt x="0" y="249"/>
                </a:cubicBezTo>
                <a:cubicBezTo>
                  <a:pt x="22" y="279"/>
                  <a:pt x="22" y="279"/>
                  <a:pt x="22" y="279"/>
                </a:cubicBezTo>
                <a:cubicBezTo>
                  <a:pt x="83" y="231"/>
                  <a:pt x="123" y="157"/>
                  <a:pt x="123" y="73"/>
                </a:cubicBezTo>
                <a:cubicBezTo>
                  <a:pt x="123" y="48"/>
                  <a:pt x="119" y="23"/>
                  <a:pt x="112" y="0"/>
                </a:cubicBezTo>
                <a:cubicBezTo>
                  <a:pt x="77" y="12"/>
                  <a:pt x="77" y="12"/>
                  <a:pt x="77" y="12"/>
                </a:cubicBezTo>
                <a:cubicBezTo>
                  <a:pt x="83" y="31"/>
                  <a:pt x="86" y="52"/>
                  <a:pt x="86" y="73"/>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6">
            <a:extLst>
              <a:ext uri="{FF2B5EF4-FFF2-40B4-BE49-F238E27FC236}">
                <a16:creationId xmlns:a16="http://schemas.microsoft.com/office/drawing/2014/main" id="{3E1D4E4A-DC1B-40C0-BE2B-72DE5E059B84}"/>
              </a:ext>
            </a:extLst>
          </p:cNvPr>
          <p:cNvSpPr>
            <a:spLocks/>
          </p:cNvSpPr>
          <p:nvPr userDrawn="1"/>
        </p:nvSpPr>
        <p:spPr bwMode="auto">
          <a:xfrm>
            <a:off x="3878503" y="2897797"/>
            <a:ext cx="972715" cy="2203437"/>
          </a:xfrm>
          <a:custGeom>
            <a:avLst/>
            <a:gdLst>
              <a:gd name="T0" fmla="*/ 101 w 123"/>
              <a:gd name="T1" fmla="*/ 279 h 279"/>
              <a:gd name="T2" fmla="*/ 123 w 123"/>
              <a:gd name="T3" fmla="*/ 249 h 279"/>
              <a:gd name="T4" fmla="*/ 37 w 123"/>
              <a:gd name="T5" fmla="*/ 73 h 279"/>
              <a:gd name="T6" fmla="*/ 45 w 123"/>
              <a:gd name="T7" fmla="*/ 12 h 279"/>
              <a:gd name="T8" fmla="*/ 11 w 123"/>
              <a:gd name="T9" fmla="*/ 0 h 279"/>
              <a:gd name="T10" fmla="*/ 0 w 123"/>
              <a:gd name="T11" fmla="*/ 73 h 279"/>
              <a:gd name="T12" fmla="*/ 101 w 123"/>
              <a:gd name="T13" fmla="*/ 279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101" y="279"/>
                </a:moveTo>
                <a:cubicBezTo>
                  <a:pt x="123" y="249"/>
                  <a:pt x="123" y="249"/>
                  <a:pt x="123" y="249"/>
                </a:cubicBezTo>
                <a:cubicBezTo>
                  <a:pt x="70" y="208"/>
                  <a:pt x="37" y="145"/>
                  <a:pt x="37" y="73"/>
                </a:cubicBezTo>
                <a:cubicBezTo>
                  <a:pt x="37" y="52"/>
                  <a:pt x="40" y="31"/>
                  <a:pt x="45" y="12"/>
                </a:cubicBezTo>
                <a:cubicBezTo>
                  <a:pt x="11" y="0"/>
                  <a:pt x="11" y="0"/>
                  <a:pt x="11" y="0"/>
                </a:cubicBezTo>
                <a:cubicBezTo>
                  <a:pt x="4" y="23"/>
                  <a:pt x="0" y="48"/>
                  <a:pt x="0" y="73"/>
                </a:cubicBezTo>
                <a:cubicBezTo>
                  <a:pt x="0" y="157"/>
                  <a:pt x="40" y="231"/>
                  <a:pt x="101" y="27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7">
            <a:extLst>
              <a:ext uri="{FF2B5EF4-FFF2-40B4-BE49-F238E27FC236}">
                <a16:creationId xmlns:a16="http://schemas.microsoft.com/office/drawing/2014/main" id="{CCAE53D4-34BE-4569-9B2D-22A0379434B2}"/>
              </a:ext>
            </a:extLst>
          </p:cNvPr>
          <p:cNvSpPr>
            <a:spLocks/>
          </p:cNvSpPr>
          <p:nvPr userDrawn="1"/>
        </p:nvSpPr>
        <p:spPr bwMode="auto">
          <a:xfrm>
            <a:off x="4771146" y="4935159"/>
            <a:ext cx="2316128" cy="593119"/>
          </a:xfrm>
          <a:custGeom>
            <a:avLst/>
            <a:gdLst>
              <a:gd name="T0" fmla="*/ 293 w 293"/>
              <a:gd name="T1" fmla="*/ 29 h 75"/>
              <a:gd name="T2" fmla="*/ 271 w 293"/>
              <a:gd name="T3" fmla="*/ 0 h 75"/>
              <a:gd name="T4" fmla="*/ 146 w 293"/>
              <a:gd name="T5" fmla="*/ 38 h 75"/>
              <a:gd name="T6" fmla="*/ 22 w 293"/>
              <a:gd name="T7" fmla="*/ 0 h 75"/>
              <a:gd name="T8" fmla="*/ 0 w 293"/>
              <a:gd name="T9" fmla="*/ 29 h 75"/>
              <a:gd name="T10" fmla="*/ 146 w 293"/>
              <a:gd name="T11" fmla="*/ 75 h 75"/>
              <a:gd name="T12" fmla="*/ 293 w 293"/>
              <a:gd name="T13" fmla="*/ 29 h 75"/>
            </a:gdLst>
            <a:ahLst/>
            <a:cxnLst>
              <a:cxn ang="0">
                <a:pos x="T0" y="T1"/>
              </a:cxn>
              <a:cxn ang="0">
                <a:pos x="T2" y="T3"/>
              </a:cxn>
              <a:cxn ang="0">
                <a:pos x="T4" y="T5"/>
              </a:cxn>
              <a:cxn ang="0">
                <a:pos x="T6" y="T7"/>
              </a:cxn>
              <a:cxn ang="0">
                <a:pos x="T8" y="T9"/>
              </a:cxn>
              <a:cxn ang="0">
                <a:pos x="T10" y="T11"/>
              </a:cxn>
              <a:cxn ang="0">
                <a:pos x="T12" y="T13"/>
              </a:cxn>
            </a:cxnLst>
            <a:rect l="0" t="0" r="r" b="b"/>
            <a:pathLst>
              <a:path w="293" h="75">
                <a:moveTo>
                  <a:pt x="293" y="29"/>
                </a:moveTo>
                <a:cubicBezTo>
                  <a:pt x="271" y="0"/>
                  <a:pt x="271" y="0"/>
                  <a:pt x="271" y="0"/>
                </a:cubicBezTo>
                <a:cubicBezTo>
                  <a:pt x="236" y="24"/>
                  <a:pt x="193" y="38"/>
                  <a:pt x="146" y="38"/>
                </a:cubicBezTo>
                <a:cubicBezTo>
                  <a:pt x="100" y="38"/>
                  <a:pt x="57" y="24"/>
                  <a:pt x="22" y="0"/>
                </a:cubicBezTo>
                <a:cubicBezTo>
                  <a:pt x="0" y="29"/>
                  <a:pt x="0" y="29"/>
                  <a:pt x="0" y="29"/>
                </a:cubicBezTo>
                <a:cubicBezTo>
                  <a:pt x="42" y="58"/>
                  <a:pt x="92" y="75"/>
                  <a:pt x="146" y="75"/>
                </a:cubicBezTo>
                <a:cubicBezTo>
                  <a:pt x="201" y="75"/>
                  <a:pt x="251" y="58"/>
                  <a:pt x="293" y="29"/>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8">
            <a:extLst>
              <a:ext uri="{FF2B5EF4-FFF2-40B4-BE49-F238E27FC236}">
                <a16:creationId xmlns:a16="http://schemas.microsoft.com/office/drawing/2014/main" id="{F2865F24-85AA-4063-AB32-693D700B7997}"/>
              </a:ext>
            </a:extLst>
          </p:cNvPr>
          <p:cNvSpPr>
            <a:spLocks/>
          </p:cNvSpPr>
          <p:nvPr userDrawn="1"/>
        </p:nvSpPr>
        <p:spPr bwMode="auto">
          <a:xfrm>
            <a:off x="3997127" y="1429827"/>
            <a:ext cx="1874256" cy="1444245"/>
          </a:xfrm>
          <a:custGeom>
            <a:avLst/>
            <a:gdLst>
              <a:gd name="T0" fmla="*/ 0 w 237"/>
              <a:gd name="T1" fmla="*/ 172 h 183"/>
              <a:gd name="T2" fmla="*/ 35 w 237"/>
              <a:gd name="T3" fmla="*/ 183 h 183"/>
              <a:gd name="T4" fmla="*/ 237 w 237"/>
              <a:gd name="T5" fmla="*/ 37 h 183"/>
              <a:gd name="T6" fmla="*/ 237 w 237"/>
              <a:gd name="T7" fmla="*/ 0 h 183"/>
              <a:gd name="T8" fmla="*/ 0 w 237"/>
              <a:gd name="T9" fmla="*/ 172 h 183"/>
            </a:gdLst>
            <a:ahLst/>
            <a:cxnLst>
              <a:cxn ang="0">
                <a:pos x="T0" y="T1"/>
              </a:cxn>
              <a:cxn ang="0">
                <a:pos x="T2" y="T3"/>
              </a:cxn>
              <a:cxn ang="0">
                <a:pos x="T4" y="T5"/>
              </a:cxn>
              <a:cxn ang="0">
                <a:pos x="T6" y="T7"/>
              </a:cxn>
              <a:cxn ang="0">
                <a:pos x="T8" y="T9"/>
              </a:cxn>
            </a:cxnLst>
            <a:rect l="0" t="0" r="r" b="b"/>
            <a:pathLst>
              <a:path w="237" h="183">
                <a:moveTo>
                  <a:pt x="0" y="172"/>
                </a:moveTo>
                <a:cubicBezTo>
                  <a:pt x="35" y="183"/>
                  <a:pt x="35" y="183"/>
                  <a:pt x="35" y="183"/>
                </a:cubicBezTo>
                <a:cubicBezTo>
                  <a:pt x="65" y="100"/>
                  <a:pt x="144" y="40"/>
                  <a:pt x="237" y="37"/>
                </a:cubicBezTo>
                <a:cubicBezTo>
                  <a:pt x="237" y="0"/>
                  <a:pt x="237" y="0"/>
                  <a:pt x="237" y="0"/>
                </a:cubicBezTo>
                <a:cubicBezTo>
                  <a:pt x="128" y="3"/>
                  <a:pt x="35" y="74"/>
                  <a:pt x="0" y="172"/>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9">
            <a:extLst>
              <a:ext uri="{FF2B5EF4-FFF2-40B4-BE49-F238E27FC236}">
                <a16:creationId xmlns:a16="http://schemas.microsoft.com/office/drawing/2014/main" id="{E8E38C1C-872F-4F0C-8CA6-02DB4CB71ED6}"/>
              </a:ext>
            </a:extLst>
          </p:cNvPr>
          <p:cNvSpPr>
            <a:spLocks/>
          </p:cNvSpPr>
          <p:nvPr userDrawn="1"/>
        </p:nvSpPr>
        <p:spPr bwMode="auto">
          <a:xfrm>
            <a:off x="5987040" y="1429827"/>
            <a:ext cx="1874256" cy="1444245"/>
          </a:xfrm>
          <a:custGeom>
            <a:avLst/>
            <a:gdLst>
              <a:gd name="T0" fmla="*/ 202 w 237"/>
              <a:gd name="T1" fmla="*/ 183 h 183"/>
              <a:gd name="T2" fmla="*/ 237 w 237"/>
              <a:gd name="T3" fmla="*/ 172 h 183"/>
              <a:gd name="T4" fmla="*/ 0 w 237"/>
              <a:gd name="T5" fmla="*/ 0 h 183"/>
              <a:gd name="T6" fmla="*/ 0 w 237"/>
              <a:gd name="T7" fmla="*/ 37 h 183"/>
              <a:gd name="T8" fmla="*/ 202 w 237"/>
              <a:gd name="T9" fmla="*/ 183 h 183"/>
            </a:gdLst>
            <a:ahLst/>
            <a:cxnLst>
              <a:cxn ang="0">
                <a:pos x="T0" y="T1"/>
              </a:cxn>
              <a:cxn ang="0">
                <a:pos x="T2" y="T3"/>
              </a:cxn>
              <a:cxn ang="0">
                <a:pos x="T4" y="T5"/>
              </a:cxn>
              <a:cxn ang="0">
                <a:pos x="T6" y="T7"/>
              </a:cxn>
              <a:cxn ang="0">
                <a:pos x="T8" y="T9"/>
              </a:cxn>
            </a:cxnLst>
            <a:rect l="0" t="0" r="r" b="b"/>
            <a:pathLst>
              <a:path w="237" h="183">
                <a:moveTo>
                  <a:pt x="202" y="183"/>
                </a:moveTo>
                <a:cubicBezTo>
                  <a:pt x="237" y="172"/>
                  <a:pt x="237" y="172"/>
                  <a:pt x="237" y="172"/>
                </a:cubicBezTo>
                <a:cubicBezTo>
                  <a:pt x="202" y="74"/>
                  <a:pt x="109" y="3"/>
                  <a:pt x="0" y="0"/>
                </a:cubicBezTo>
                <a:cubicBezTo>
                  <a:pt x="0" y="37"/>
                  <a:pt x="0" y="37"/>
                  <a:pt x="0" y="37"/>
                </a:cubicBezTo>
                <a:cubicBezTo>
                  <a:pt x="93" y="40"/>
                  <a:pt x="172" y="100"/>
                  <a:pt x="202" y="18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Oval 18">
            <a:extLst>
              <a:ext uri="{FF2B5EF4-FFF2-40B4-BE49-F238E27FC236}">
                <a16:creationId xmlns:a16="http://schemas.microsoft.com/office/drawing/2014/main" id="{60524D30-F973-4187-AB18-020E48FECC50}"/>
              </a:ext>
            </a:extLst>
          </p:cNvPr>
          <p:cNvSpPr/>
          <p:nvPr userDrawn="1"/>
        </p:nvSpPr>
        <p:spPr>
          <a:xfrm>
            <a:off x="7259924" y="3526980"/>
            <a:ext cx="1087915" cy="1087915"/>
          </a:xfrm>
          <a:prstGeom prst="ellips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2"/>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6AF514A6-39FD-4138-9ABA-5D39DF410D59}"/>
              </a:ext>
            </a:extLst>
          </p:cNvPr>
          <p:cNvSpPr/>
          <p:nvPr userDrawn="1"/>
        </p:nvSpPr>
        <p:spPr>
          <a:xfrm>
            <a:off x="4211989" y="1386951"/>
            <a:ext cx="1087915" cy="1087915"/>
          </a:xfrm>
          <a:prstGeom prst="ellipse">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2"/>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636D9AD9-94A0-4959-8386-22DE1D58459F}"/>
              </a:ext>
            </a:extLst>
          </p:cNvPr>
          <p:cNvSpPr/>
          <p:nvPr userDrawn="1"/>
        </p:nvSpPr>
        <p:spPr>
          <a:xfrm>
            <a:off x="3552526" y="3604728"/>
            <a:ext cx="1087915" cy="1087915"/>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2"/>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A41C4D68-22B5-45EA-843F-8D4C9FEC5B7C}"/>
              </a:ext>
            </a:extLst>
          </p:cNvPr>
          <p:cNvSpPr/>
          <p:nvPr userDrawn="1"/>
        </p:nvSpPr>
        <p:spPr>
          <a:xfrm>
            <a:off x="5392427" y="4884918"/>
            <a:ext cx="1087915" cy="1087915"/>
          </a:xfrm>
          <a:prstGeom prst="ellipse">
            <a:avLst/>
          </a:prstGeom>
          <a:solidFill>
            <a:schemeClr val="bg1"/>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2"/>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F2373DDC-36A8-40D7-B16E-824582956FB9}"/>
              </a:ext>
            </a:extLst>
          </p:cNvPr>
          <p:cNvSpPr/>
          <p:nvPr userDrawn="1"/>
        </p:nvSpPr>
        <p:spPr>
          <a:xfrm>
            <a:off x="6520860" y="1355620"/>
            <a:ext cx="1087915" cy="1087915"/>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2"/>
              </a:solidFill>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0" hasCustomPrompt="1"/>
          </p:nvPr>
        </p:nvSpPr>
        <p:spPr>
          <a:xfrm>
            <a:off x="8451012" y="1498857"/>
            <a:ext cx="2259173" cy="261784"/>
          </a:xfrm>
        </p:spPr>
        <p:txBody>
          <a:bodyPr anchor="ctr"/>
          <a:lstStyle>
            <a:lvl1pPr marL="0" indent="0">
              <a:buNone/>
              <a:defRPr sz="1800" b="1">
                <a:solidFill>
                  <a:schemeClr val="tx2"/>
                </a:solidFill>
              </a:defRPr>
            </a:lvl1pPr>
          </a:lstStyle>
          <a:p>
            <a:pPr lvl="0"/>
            <a:r>
              <a:rPr lang="en-US" dirty="0"/>
              <a:t>SECTION 1</a:t>
            </a:r>
          </a:p>
        </p:txBody>
      </p:sp>
      <p:sp>
        <p:nvSpPr>
          <p:cNvPr id="30" name="Text Placeholder 3"/>
          <p:cNvSpPr>
            <a:spLocks noGrp="1"/>
          </p:cNvSpPr>
          <p:nvPr>
            <p:ph type="body" sz="quarter" idx="11" hasCustomPrompt="1"/>
          </p:nvPr>
        </p:nvSpPr>
        <p:spPr>
          <a:xfrm>
            <a:off x="9230348" y="3756866"/>
            <a:ext cx="2260133" cy="261784"/>
          </a:xfrm>
        </p:spPr>
        <p:txBody>
          <a:bodyPr anchor="ctr"/>
          <a:lstStyle>
            <a:lvl1pPr marL="0" indent="0">
              <a:buNone/>
              <a:defRPr sz="1800" b="1">
                <a:solidFill>
                  <a:schemeClr val="tx2"/>
                </a:solidFill>
              </a:defRPr>
            </a:lvl1pPr>
          </a:lstStyle>
          <a:p>
            <a:pPr lvl="0"/>
            <a:r>
              <a:rPr lang="en-US" dirty="0"/>
              <a:t>SECTION 2</a:t>
            </a:r>
          </a:p>
        </p:txBody>
      </p:sp>
      <p:sp>
        <p:nvSpPr>
          <p:cNvPr id="31" name="Text Placeholder 3"/>
          <p:cNvSpPr>
            <a:spLocks noGrp="1"/>
          </p:cNvSpPr>
          <p:nvPr>
            <p:ph type="body" sz="quarter" idx="12" hasCustomPrompt="1"/>
          </p:nvPr>
        </p:nvSpPr>
        <p:spPr>
          <a:xfrm>
            <a:off x="1105647" y="1510809"/>
            <a:ext cx="2204344" cy="262549"/>
          </a:xfrm>
        </p:spPr>
        <p:txBody>
          <a:bodyPr anchor="ctr"/>
          <a:lstStyle>
            <a:lvl1pPr marL="0" indent="0">
              <a:buNone/>
              <a:defRPr sz="1800" b="1">
                <a:solidFill>
                  <a:schemeClr val="tx2"/>
                </a:solidFill>
              </a:defRPr>
            </a:lvl1pPr>
          </a:lstStyle>
          <a:p>
            <a:pPr lvl="0"/>
            <a:r>
              <a:rPr lang="en-US" dirty="0"/>
              <a:t>SECTION 5</a:t>
            </a:r>
          </a:p>
        </p:txBody>
      </p:sp>
      <p:sp>
        <p:nvSpPr>
          <p:cNvPr id="32" name="Text Placeholder 3"/>
          <p:cNvSpPr>
            <a:spLocks noGrp="1"/>
          </p:cNvSpPr>
          <p:nvPr>
            <p:ph type="body" sz="quarter" idx="13" hasCustomPrompt="1"/>
          </p:nvPr>
        </p:nvSpPr>
        <p:spPr>
          <a:xfrm>
            <a:off x="2727638" y="5636722"/>
            <a:ext cx="1933237" cy="261784"/>
          </a:xfrm>
        </p:spPr>
        <p:txBody>
          <a:bodyPr anchor="ctr"/>
          <a:lstStyle>
            <a:lvl1pPr marL="0" indent="0">
              <a:buNone/>
              <a:defRPr sz="1800" b="1">
                <a:solidFill>
                  <a:schemeClr val="tx2"/>
                </a:solidFill>
              </a:defRPr>
            </a:lvl1pPr>
          </a:lstStyle>
          <a:p>
            <a:pPr lvl="0"/>
            <a:r>
              <a:rPr lang="en-US" dirty="0"/>
              <a:t>SECTION 3</a:t>
            </a:r>
          </a:p>
        </p:txBody>
      </p:sp>
      <p:sp>
        <p:nvSpPr>
          <p:cNvPr id="33" name="Text Placeholder 3"/>
          <p:cNvSpPr>
            <a:spLocks noGrp="1"/>
          </p:cNvSpPr>
          <p:nvPr>
            <p:ph type="body" sz="quarter" idx="14" hasCustomPrompt="1"/>
          </p:nvPr>
        </p:nvSpPr>
        <p:spPr>
          <a:xfrm>
            <a:off x="827477" y="3764243"/>
            <a:ext cx="1832405" cy="261784"/>
          </a:xfrm>
        </p:spPr>
        <p:txBody>
          <a:bodyPr anchor="ctr"/>
          <a:lstStyle>
            <a:lvl1pPr marL="0" indent="0">
              <a:buNone/>
              <a:defRPr sz="1800" b="1">
                <a:solidFill>
                  <a:schemeClr val="tx2"/>
                </a:solidFill>
              </a:defRPr>
            </a:lvl1pPr>
          </a:lstStyle>
          <a:p>
            <a:pPr lvl="0"/>
            <a:r>
              <a:rPr lang="en-US" dirty="0"/>
              <a:t>SECTION 4</a:t>
            </a:r>
          </a:p>
        </p:txBody>
      </p:sp>
      <p:sp>
        <p:nvSpPr>
          <p:cNvPr id="39" name="Text Placeholder 3"/>
          <p:cNvSpPr>
            <a:spLocks noGrp="1"/>
          </p:cNvSpPr>
          <p:nvPr>
            <p:ph type="body" sz="quarter" idx="20" hasCustomPrompt="1"/>
          </p:nvPr>
        </p:nvSpPr>
        <p:spPr>
          <a:xfrm>
            <a:off x="5597646" y="3113013"/>
            <a:ext cx="841136" cy="270952"/>
          </a:xfrm>
        </p:spPr>
        <p:txBody>
          <a:bodyPr anchor="ctr"/>
          <a:lstStyle>
            <a:lvl1pPr marL="0" indent="0" algn="ctr">
              <a:buNone/>
              <a:defRPr sz="1200" b="0">
                <a:solidFill>
                  <a:schemeClr val="tx2"/>
                </a:solidFill>
              </a:defRPr>
            </a:lvl1pPr>
          </a:lstStyle>
          <a:p>
            <a:pPr lvl="0"/>
            <a:r>
              <a:rPr lang="en-US" dirty="0"/>
              <a:t>TITLE</a:t>
            </a:r>
          </a:p>
        </p:txBody>
      </p:sp>
      <p:sp>
        <p:nvSpPr>
          <p:cNvPr id="40" name="Text Placeholder 29">
            <a:extLst>
              <a:ext uri="{FF2B5EF4-FFF2-40B4-BE49-F238E27FC236}">
                <a16:creationId xmlns:a16="http://schemas.microsoft.com/office/drawing/2014/main" id="{0E9CDC9A-5CDA-4085-9AAC-1274A0732ECA}"/>
              </a:ext>
            </a:extLst>
          </p:cNvPr>
          <p:cNvSpPr>
            <a:spLocks noGrp="1"/>
          </p:cNvSpPr>
          <p:nvPr>
            <p:ph type="body" sz="quarter" idx="21" hasCustomPrompt="1"/>
          </p:nvPr>
        </p:nvSpPr>
        <p:spPr>
          <a:xfrm>
            <a:off x="1104553" y="1785270"/>
            <a:ext cx="2222720" cy="763203"/>
          </a:xfrm>
        </p:spPr>
        <p:txBody>
          <a:bodyPr/>
          <a:lstStyle>
            <a:lvl1pPr marL="0" indent="0" algn="l">
              <a:buNone/>
              <a:defRPr sz="1200" b="0">
                <a:solidFill>
                  <a:schemeClr val="tx2"/>
                </a:solidFill>
              </a:defRPr>
            </a:lvl1pPr>
          </a:lstStyle>
          <a:p>
            <a:pPr lvl="0"/>
            <a:r>
              <a:rPr lang="en-US" dirty="0"/>
              <a:t>Insert text here</a:t>
            </a:r>
          </a:p>
        </p:txBody>
      </p:sp>
      <p:sp>
        <p:nvSpPr>
          <p:cNvPr id="41" name="Text Placeholder 29">
            <a:extLst>
              <a:ext uri="{FF2B5EF4-FFF2-40B4-BE49-F238E27FC236}">
                <a16:creationId xmlns:a16="http://schemas.microsoft.com/office/drawing/2014/main" id="{0E9CDC9A-5CDA-4085-9AAC-1274A0732ECA}"/>
              </a:ext>
            </a:extLst>
          </p:cNvPr>
          <p:cNvSpPr>
            <a:spLocks noGrp="1"/>
          </p:cNvSpPr>
          <p:nvPr>
            <p:ph type="body" sz="quarter" idx="22" hasCustomPrompt="1"/>
          </p:nvPr>
        </p:nvSpPr>
        <p:spPr>
          <a:xfrm>
            <a:off x="827476" y="4026888"/>
            <a:ext cx="2118118" cy="763203"/>
          </a:xfrm>
        </p:spPr>
        <p:txBody>
          <a:bodyPr/>
          <a:lstStyle>
            <a:lvl1pPr marL="0" indent="0" algn="l">
              <a:buNone/>
              <a:defRPr sz="1200" b="0">
                <a:solidFill>
                  <a:schemeClr val="tx2"/>
                </a:solidFill>
              </a:defRPr>
            </a:lvl1pPr>
          </a:lstStyle>
          <a:p>
            <a:pPr lvl="0"/>
            <a:r>
              <a:rPr lang="en-US" dirty="0"/>
              <a:t>Insert text here</a:t>
            </a:r>
          </a:p>
        </p:txBody>
      </p:sp>
      <p:sp>
        <p:nvSpPr>
          <p:cNvPr id="42" name="Text Placeholder 29">
            <a:extLst>
              <a:ext uri="{FF2B5EF4-FFF2-40B4-BE49-F238E27FC236}">
                <a16:creationId xmlns:a16="http://schemas.microsoft.com/office/drawing/2014/main" id="{0E9CDC9A-5CDA-4085-9AAC-1274A0732ECA}"/>
              </a:ext>
            </a:extLst>
          </p:cNvPr>
          <p:cNvSpPr>
            <a:spLocks noGrp="1"/>
          </p:cNvSpPr>
          <p:nvPr>
            <p:ph type="body" sz="quarter" idx="23" hasCustomPrompt="1"/>
          </p:nvPr>
        </p:nvSpPr>
        <p:spPr>
          <a:xfrm>
            <a:off x="2727638" y="5908385"/>
            <a:ext cx="2719793" cy="763203"/>
          </a:xfrm>
        </p:spPr>
        <p:txBody>
          <a:bodyPr/>
          <a:lstStyle>
            <a:lvl1pPr marL="0" indent="0" algn="l">
              <a:buNone/>
              <a:defRPr sz="1200" b="0">
                <a:solidFill>
                  <a:schemeClr val="tx2"/>
                </a:solidFill>
              </a:defRPr>
            </a:lvl1pPr>
          </a:lstStyle>
          <a:p>
            <a:pPr lvl="0"/>
            <a:r>
              <a:rPr lang="en-US" dirty="0"/>
              <a:t>Insert text here</a:t>
            </a:r>
          </a:p>
        </p:txBody>
      </p:sp>
      <p:sp>
        <p:nvSpPr>
          <p:cNvPr id="43" name="Text Placeholder 29">
            <a:extLst>
              <a:ext uri="{FF2B5EF4-FFF2-40B4-BE49-F238E27FC236}">
                <a16:creationId xmlns:a16="http://schemas.microsoft.com/office/drawing/2014/main" id="{0E9CDC9A-5CDA-4085-9AAC-1274A0732ECA}"/>
              </a:ext>
            </a:extLst>
          </p:cNvPr>
          <p:cNvSpPr>
            <a:spLocks noGrp="1"/>
          </p:cNvSpPr>
          <p:nvPr>
            <p:ph type="body" sz="quarter" idx="24" hasCustomPrompt="1"/>
          </p:nvPr>
        </p:nvSpPr>
        <p:spPr>
          <a:xfrm>
            <a:off x="9231308" y="4025487"/>
            <a:ext cx="2259173" cy="763203"/>
          </a:xfrm>
        </p:spPr>
        <p:txBody>
          <a:bodyPr/>
          <a:lstStyle>
            <a:lvl1pPr marL="0" indent="0" algn="l">
              <a:buNone/>
              <a:defRPr sz="1200" b="0">
                <a:solidFill>
                  <a:schemeClr val="tx2"/>
                </a:solidFill>
              </a:defRPr>
            </a:lvl1pPr>
          </a:lstStyle>
          <a:p>
            <a:pPr lvl="0"/>
            <a:r>
              <a:rPr lang="en-US" dirty="0"/>
              <a:t>Insert text here</a:t>
            </a:r>
          </a:p>
        </p:txBody>
      </p:sp>
      <p:sp>
        <p:nvSpPr>
          <p:cNvPr id="44" name="Text Placeholder 29">
            <a:extLst>
              <a:ext uri="{FF2B5EF4-FFF2-40B4-BE49-F238E27FC236}">
                <a16:creationId xmlns:a16="http://schemas.microsoft.com/office/drawing/2014/main" id="{0E9CDC9A-5CDA-4085-9AAC-1274A0732ECA}"/>
              </a:ext>
            </a:extLst>
          </p:cNvPr>
          <p:cNvSpPr>
            <a:spLocks noGrp="1"/>
          </p:cNvSpPr>
          <p:nvPr>
            <p:ph type="body" sz="quarter" idx="25" hasCustomPrompt="1"/>
          </p:nvPr>
        </p:nvSpPr>
        <p:spPr>
          <a:xfrm>
            <a:off x="8451012" y="1772707"/>
            <a:ext cx="2259173" cy="763203"/>
          </a:xfrm>
        </p:spPr>
        <p:txBody>
          <a:bodyPr/>
          <a:lstStyle>
            <a:lvl1pPr marL="0" indent="0" algn="l">
              <a:buNone/>
              <a:defRPr sz="1200" b="0">
                <a:solidFill>
                  <a:schemeClr val="tx2"/>
                </a:solidFill>
              </a:defRPr>
            </a:lvl1pPr>
          </a:lstStyle>
          <a:p>
            <a:pPr lvl="0"/>
            <a:r>
              <a:rPr lang="en-US" dirty="0"/>
              <a:t>Insert text here</a:t>
            </a:r>
          </a:p>
        </p:txBody>
      </p:sp>
      <p:cxnSp>
        <p:nvCxnSpPr>
          <p:cNvPr id="46" name="Straight Connector 45">
            <a:extLst>
              <a:ext uri="{FF2B5EF4-FFF2-40B4-BE49-F238E27FC236}">
                <a16:creationId xmlns:a16="http://schemas.microsoft.com/office/drawing/2014/main" id="{D48503D4-8B8C-49D7-B32F-CDF52D743099}"/>
              </a:ext>
            </a:extLst>
          </p:cNvPr>
          <p:cNvCxnSpPr>
            <a:cxnSpLocks/>
          </p:cNvCxnSpPr>
          <p:nvPr userDrawn="1"/>
        </p:nvCxnSpPr>
        <p:spPr>
          <a:xfrm flipH="1">
            <a:off x="8324572" y="3901427"/>
            <a:ext cx="827262"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133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FlowChart_Produ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grpSp>
        <p:nvGrpSpPr>
          <p:cNvPr id="3" name="Group 2">
            <a:extLst>
              <a:ext uri="{FF2B5EF4-FFF2-40B4-BE49-F238E27FC236}">
                <a16:creationId xmlns:a16="http://schemas.microsoft.com/office/drawing/2014/main" id="{2DA0AF70-639A-4442-9121-62C7C6B735D3}"/>
              </a:ext>
            </a:extLst>
          </p:cNvPr>
          <p:cNvGrpSpPr/>
          <p:nvPr userDrawn="1"/>
        </p:nvGrpSpPr>
        <p:grpSpPr>
          <a:xfrm>
            <a:off x="615126" y="685369"/>
            <a:ext cx="10831043" cy="5440081"/>
            <a:chOff x="-456730" y="1137820"/>
            <a:chExt cx="10831043" cy="5440081"/>
          </a:xfrm>
        </p:grpSpPr>
        <p:grpSp>
          <p:nvGrpSpPr>
            <p:cNvPr id="4" name="Group 4">
              <a:extLst>
                <a:ext uri="{FF2B5EF4-FFF2-40B4-BE49-F238E27FC236}">
                  <a16:creationId xmlns:a16="http://schemas.microsoft.com/office/drawing/2014/main" id="{8ED6ADD3-4379-49AA-9000-6229D499FBC8}"/>
                </a:ext>
              </a:extLst>
            </p:cNvPr>
            <p:cNvGrpSpPr>
              <a:grpSpLocks noChangeAspect="1"/>
            </p:cNvGrpSpPr>
            <p:nvPr/>
          </p:nvGrpSpPr>
          <p:grpSpPr bwMode="auto">
            <a:xfrm>
              <a:off x="1393825" y="1137820"/>
              <a:ext cx="8980488" cy="5432425"/>
              <a:chOff x="878" y="752"/>
              <a:chExt cx="5657" cy="3422"/>
            </a:xfrm>
          </p:grpSpPr>
          <p:sp>
            <p:nvSpPr>
              <p:cNvPr id="7" name="AutoShape 3">
                <a:extLst>
                  <a:ext uri="{FF2B5EF4-FFF2-40B4-BE49-F238E27FC236}">
                    <a16:creationId xmlns:a16="http://schemas.microsoft.com/office/drawing/2014/main" id="{5482E0A4-039D-47D1-B48F-6EBD51A35B38}"/>
                  </a:ext>
                </a:extLst>
              </p:cNvPr>
              <p:cNvSpPr>
                <a:spLocks noChangeAspect="1" noChangeArrowheads="1" noTextEdit="1"/>
              </p:cNvSpPr>
              <p:nvPr/>
            </p:nvSpPr>
            <p:spPr bwMode="auto">
              <a:xfrm>
                <a:off x="878" y="752"/>
                <a:ext cx="5657" cy="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50BB8276-2A06-4FC0-9343-A9617FA1E4EE}"/>
                  </a:ext>
                </a:extLst>
              </p:cNvPr>
              <p:cNvSpPr>
                <a:spLocks/>
              </p:cNvSpPr>
              <p:nvPr/>
            </p:nvSpPr>
            <p:spPr bwMode="auto">
              <a:xfrm>
                <a:off x="878" y="1879"/>
                <a:ext cx="1083" cy="2295"/>
              </a:xfrm>
              <a:custGeom>
                <a:avLst/>
                <a:gdLst>
                  <a:gd name="T0" fmla="*/ 0 w 1083"/>
                  <a:gd name="T1" fmla="*/ 0 h 2295"/>
                  <a:gd name="T2" fmla="*/ 0 w 1083"/>
                  <a:gd name="T3" fmla="*/ 2295 h 2295"/>
                  <a:gd name="T4" fmla="*/ 1083 w 1083"/>
                  <a:gd name="T5" fmla="*/ 2295 h 2295"/>
                  <a:gd name="T6" fmla="*/ 1083 w 1083"/>
                  <a:gd name="T7" fmla="*/ 0 h 2295"/>
                  <a:gd name="T8" fmla="*/ 0 w 1083"/>
                  <a:gd name="T9" fmla="*/ 0 h 2295"/>
                  <a:gd name="T10" fmla="*/ 0 w 1083"/>
                  <a:gd name="T11" fmla="*/ 0 h 2295"/>
                </a:gdLst>
                <a:ahLst/>
                <a:cxnLst>
                  <a:cxn ang="0">
                    <a:pos x="T0" y="T1"/>
                  </a:cxn>
                  <a:cxn ang="0">
                    <a:pos x="T2" y="T3"/>
                  </a:cxn>
                  <a:cxn ang="0">
                    <a:pos x="T4" y="T5"/>
                  </a:cxn>
                  <a:cxn ang="0">
                    <a:pos x="T6" y="T7"/>
                  </a:cxn>
                  <a:cxn ang="0">
                    <a:pos x="T8" y="T9"/>
                  </a:cxn>
                  <a:cxn ang="0">
                    <a:pos x="T10" y="T11"/>
                  </a:cxn>
                </a:cxnLst>
                <a:rect l="0" t="0" r="r" b="b"/>
                <a:pathLst>
                  <a:path w="1083" h="2295">
                    <a:moveTo>
                      <a:pt x="0" y="0"/>
                    </a:moveTo>
                    <a:lnTo>
                      <a:pt x="0" y="2295"/>
                    </a:lnTo>
                    <a:lnTo>
                      <a:pt x="1083" y="2295"/>
                    </a:lnTo>
                    <a:lnTo>
                      <a:pt x="1083" y="0"/>
                    </a:lnTo>
                    <a:lnTo>
                      <a:pt x="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7AEFD1FC-D85F-4749-A847-420682313B28}"/>
                  </a:ext>
                </a:extLst>
              </p:cNvPr>
              <p:cNvSpPr>
                <a:spLocks/>
              </p:cNvSpPr>
              <p:nvPr/>
            </p:nvSpPr>
            <p:spPr bwMode="auto">
              <a:xfrm>
                <a:off x="2024" y="1879"/>
                <a:ext cx="1078" cy="2295"/>
              </a:xfrm>
              <a:custGeom>
                <a:avLst/>
                <a:gdLst>
                  <a:gd name="T0" fmla="*/ 0 w 1078"/>
                  <a:gd name="T1" fmla="*/ 0 h 2295"/>
                  <a:gd name="T2" fmla="*/ 0 w 1078"/>
                  <a:gd name="T3" fmla="*/ 2295 h 2295"/>
                  <a:gd name="T4" fmla="*/ 1078 w 1078"/>
                  <a:gd name="T5" fmla="*/ 2295 h 2295"/>
                  <a:gd name="T6" fmla="*/ 1078 w 1078"/>
                  <a:gd name="T7" fmla="*/ 0 h 2295"/>
                  <a:gd name="T8" fmla="*/ 0 w 1078"/>
                  <a:gd name="T9" fmla="*/ 0 h 2295"/>
                  <a:gd name="T10" fmla="*/ 0 w 1078"/>
                  <a:gd name="T11" fmla="*/ 0 h 2295"/>
                </a:gdLst>
                <a:ahLst/>
                <a:cxnLst>
                  <a:cxn ang="0">
                    <a:pos x="T0" y="T1"/>
                  </a:cxn>
                  <a:cxn ang="0">
                    <a:pos x="T2" y="T3"/>
                  </a:cxn>
                  <a:cxn ang="0">
                    <a:pos x="T4" y="T5"/>
                  </a:cxn>
                  <a:cxn ang="0">
                    <a:pos x="T6" y="T7"/>
                  </a:cxn>
                  <a:cxn ang="0">
                    <a:pos x="T8" y="T9"/>
                  </a:cxn>
                  <a:cxn ang="0">
                    <a:pos x="T10" y="T11"/>
                  </a:cxn>
                </a:cxnLst>
                <a:rect l="0" t="0" r="r" b="b"/>
                <a:pathLst>
                  <a:path w="1078" h="2295">
                    <a:moveTo>
                      <a:pt x="0" y="0"/>
                    </a:moveTo>
                    <a:lnTo>
                      <a:pt x="0" y="2295"/>
                    </a:lnTo>
                    <a:lnTo>
                      <a:pt x="1078" y="2295"/>
                    </a:lnTo>
                    <a:lnTo>
                      <a:pt x="1078" y="0"/>
                    </a:lnTo>
                    <a:lnTo>
                      <a:pt x="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141613D5-E62F-4669-8259-0B6757706BCC}"/>
                  </a:ext>
                </a:extLst>
              </p:cNvPr>
              <p:cNvSpPr>
                <a:spLocks/>
              </p:cNvSpPr>
              <p:nvPr/>
            </p:nvSpPr>
            <p:spPr bwMode="auto">
              <a:xfrm>
                <a:off x="3165" y="1879"/>
                <a:ext cx="1083" cy="2295"/>
              </a:xfrm>
              <a:custGeom>
                <a:avLst/>
                <a:gdLst>
                  <a:gd name="T0" fmla="*/ 0 w 1083"/>
                  <a:gd name="T1" fmla="*/ 0 h 2295"/>
                  <a:gd name="T2" fmla="*/ 0 w 1083"/>
                  <a:gd name="T3" fmla="*/ 2295 h 2295"/>
                  <a:gd name="T4" fmla="*/ 1083 w 1083"/>
                  <a:gd name="T5" fmla="*/ 2295 h 2295"/>
                  <a:gd name="T6" fmla="*/ 1083 w 1083"/>
                  <a:gd name="T7" fmla="*/ 0 h 2295"/>
                  <a:gd name="T8" fmla="*/ 0 w 1083"/>
                  <a:gd name="T9" fmla="*/ 0 h 2295"/>
                  <a:gd name="T10" fmla="*/ 0 w 1083"/>
                  <a:gd name="T11" fmla="*/ 0 h 2295"/>
                </a:gdLst>
                <a:ahLst/>
                <a:cxnLst>
                  <a:cxn ang="0">
                    <a:pos x="T0" y="T1"/>
                  </a:cxn>
                  <a:cxn ang="0">
                    <a:pos x="T2" y="T3"/>
                  </a:cxn>
                  <a:cxn ang="0">
                    <a:pos x="T4" y="T5"/>
                  </a:cxn>
                  <a:cxn ang="0">
                    <a:pos x="T6" y="T7"/>
                  </a:cxn>
                  <a:cxn ang="0">
                    <a:pos x="T8" y="T9"/>
                  </a:cxn>
                  <a:cxn ang="0">
                    <a:pos x="T10" y="T11"/>
                  </a:cxn>
                </a:cxnLst>
                <a:rect l="0" t="0" r="r" b="b"/>
                <a:pathLst>
                  <a:path w="1083" h="2295">
                    <a:moveTo>
                      <a:pt x="0" y="0"/>
                    </a:moveTo>
                    <a:lnTo>
                      <a:pt x="0" y="2295"/>
                    </a:lnTo>
                    <a:lnTo>
                      <a:pt x="1083" y="2295"/>
                    </a:lnTo>
                    <a:lnTo>
                      <a:pt x="1083" y="0"/>
                    </a:lnTo>
                    <a:lnTo>
                      <a:pt x="0" y="0"/>
                    </a:lnTo>
                    <a:lnTo>
                      <a:pt x="0"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97D689B1-0419-4723-A316-716492EA3F21}"/>
                  </a:ext>
                </a:extLst>
              </p:cNvPr>
              <p:cNvSpPr>
                <a:spLocks/>
              </p:cNvSpPr>
              <p:nvPr/>
            </p:nvSpPr>
            <p:spPr bwMode="auto">
              <a:xfrm>
                <a:off x="4311" y="1879"/>
                <a:ext cx="1078" cy="2295"/>
              </a:xfrm>
              <a:custGeom>
                <a:avLst/>
                <a:gdLst>
                  <a:gd name="T0" fmla="*/ 0 w 1078"/>
                  <a:gd name="T1" fmla="*/ 0 h 2295"/>
                  <a:gd name="T2" fmla="*/ 0 w 1078"/>
                  <a:gd name="T3" fmla="*/ 2295 h 2295"/>
                  <a:gd name="T4" fmla="*/ 1078 w 1078"/>
                  <a:gd name="T5" fmla="*/ 2295 h 2295"/>
                  <a:gd name="T6" fmla="*/ 1078 w 1078"/>
                  <a:gd name="T7" fmla="*/ 0 h 2295"/>
                  <a:gd name="T8" fmla="*/ 0 w 1078"/>
                  <a:gd name="T9" fmla="*/ 0 h 2295"/>
                  <a:gd name="T10" fmla="*/ 0 w 1078"/>
                  <a:gd name="T11" fmla="*/ 0 h 2295"/>
                </a:gdLst>
                <a:ahLst/>
                <a:cxnLst>
                  <a:cxn ang="0">
                    <a:pos x="T0" y="T1"/>
                  </a:cxn>
                  <a:cxn ang="0">
                    <a:pos x="T2" y="T3"/>
                  </a:cxn>
                  <a:cxn ang="0">
                    <a:pos x="T4" y="T5"/>
                  </a:cxn>
                  <a:cxn ang="0">
                    <a:pos x="T6" y="T7"/>
                  </a:cxn>
                  <a:cxn ang="0">
                    <a:pos x="T8" y="T9"/>
                  </a:cxn>
                  <a:cxn ang="0">
                    <a:pos x="T10" y="T11"/>
                  </a:cxn>
                </a:cxnLst>
                <a:rect l="0" t="0" r="r" b="b"/>
                <a:pathLst>
                  <a:path w="1078" h="2295">
                    <a:moveTo>
                      <a:pt x="0" y="0"/>
                    </a:moveTo>
                    <a:lnTo>
                      <a:pt x="0" y="2295"/>
                    </a:lnTo>
                    <a:lnTo>
                      <a:pt x="1078" y="2295"/>
                    </a:lnTo>
                    <a:lnTo>
                      <a:pt x="1078" y="0"/>
                    </a:lnTo>
                    <a:lnTo>
                      <a:pt x="0" y="0"/>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8F62B969-85AE-46A1-9312-62913145BDA6}"/>
                  </a:ext>
                </a:extLst>
              </p:cNvPr>
              <p:cNvSpPr>
                <a:spLocks/>
              </p:cNvSpPr>
              <p:nvPr/>
            </p:nvSpPr>
            <p:spPr bwMode="auto">
              <a:xfrm>
                <a:off x="5452" y="1879"/>
                <a:ext cx="1083" cy="2295"/>
              </a:xfrm>
              <a:custGeom>
                <a:avLst/>
                <a:gdLst>
                  <a:gd name="T0" fmla="*/ 0 w 1083"/>
                  <a:gd name="T1" fmla="*/ 0 h 2295"/>
                  <a:gd name="T2" fmla="*/ 0 w 1083"/>
                  <a:gd name="T3" fmla="*/ 2295 h 2295"/>
                  <a:gd name="T4" fmla="*/ 1083 w 1083"/>
                  <a:gd name="T5" fmla="*/ 2295 h 2295"/>
                  <a:gd name="T6" fmla="*/ 1083 w 1083"/>
                  <a:gd name="T7" fmla="*/ 0 h 2295"/>
                  <a:gd name="T8" fmla="*/ 0 w 1083"/>
                  <a:gd name="T9" fmla="*/ 0 h 2295"/>
                  <a:gd name="T10" fmla="*/ 0 w 1083"/>
                  <a:gd name="T11" fmla="*/ 0 h 2295"/>
                </a:gdLst>
                <a:ahLst/>
                <a:cxnLst>
                  <a:cxn ang="0">
                    <a:pos x="T0" y="T1"/>
                  </a:cxn>
                  <a:cxn ang="0">
                    <a:pos x="T2" y="T3"/>
                  </a:cxn>
                  <a:cxn ang="0">
                    <a:pos x="T4" y="T5"/>
                  </a:cxn>
                  <a:cxn ang="0">
                    <a:pos x="T6" y="T7"/>
                  </a:cxn>
                  <a:cxn ang="0">
                    <a:pos x="T8" y="T9"/>
                  </a:cxn>
                  <a:cxn ang="0">
                    <a:pos x="T10" y="T11"/>
                  </a:cxn>
                </a:cxnLst>
                <a:rect l="0" t="0" r="r" b="b"/>
                <a:pathLst>
                  <a:path w="1083" h="2295">
                    <a:moveTo>
                      <a:pt x="0" y="0"/>
                    </a:moveTo>
                    <a:lnTo>
                      <a:pt x="0" y="2295"/>
                    </a:lnTo>
                    <a:lnTo>
                      <a:pt x="1083" y="2295"/>
                    </a:lnTo>
                    <a:lnTo>
                      <a:pt x="1083" y="0"/>
                    </a:lnTo>
                    <a:lnTo>
                      <a:pt x="0" y="0"/>
                    </a:lnTo>
                    <a:lnTo>
                      <a:pt x="0"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CA2E0BF0-836A-4F12-B0D0-EA2496BC3FA5}"/>
                  </a:ext>
                </a:extLst>
              </p:cNvPr>
              <p:cNvSpPr>
                <a:spLocks/>
              </p:cNvSpPr>
              <p:nvPr/>
            </p:nvSpPr>
            <p:spPr bwMode="auto">
              <a:xfrm>
                <a:off x="878" y="1152"/>
                <a:ext cx="1083" cy="2003"/>
              </a:xfrm>
              <a:custGeom>
                <a:avLst/>
                <a:gdLst>
                  <a:gd name="T0" fmla="*/ 1083 w 1083"/>
                  <a:gd name="T1" fmla="*/ 0 h 2322"/>
                  <a:gd name="T2" fmla="*/ 0 w 1083"/>
                  <a:gd name="T3" fmla="*/ 0 h 2322"/>
                  <a:gd name="T4" fmla="*/ 0 w 1083"/>
                  <a:gd name="T5" fmla="*/ 2173 h 2322"/>
                  <a:gd name="T6" fmla="*/ 388 w 1083"/>
                  <a:gd name="T7" fmla="*/ 2173 h 2322"/>
                  <a:gd name="T8" fmla="*/ 546 w 1083"/>
                  <a:gd name="T9" fmla="*/ 2322 h 2322"/>
                  <a:gd name="T10" fmla="*/ 699 w 1083"/>
                  <a:gd name="T11" fmla="*/ 2173 h 2322"/>
                  <a:gd name="T12" fmla="*/ 1083 w 1083"/>
                  <a:gd name="T13" fmla="*/ 2173 h 2322"/>
                  <a:gd name="T14" fmla="*/ 1083 w 1083"/>
                  <a:gd name="T15" fmla="*/ 0 h 2322"/>
                  <a:gd name="T16" fmla="*/ 1083 w 1083"/>
                  <a:gd name="T17" fmla="*/ 0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3" h="2322">
                    <a:moveTo>
                      <a:pt x="1083" y="0"/>
                    </a:moveTo>
                    <a:lnTo>
                      <a:pt x="0" y="0"/>
                    </a:lnTo>
                    <a:lnTo>
                      <a:pt x="0" y="2173"/>
                    </a:lnTo>
                    <a:lnTo>
                      <a:pt x="388" y="2173"/>
                    </a:lnTo>
                    <a:lnTo>
                      <a:pt x="546" y="2322"/>
                    </a:lnTo>
                    <a:lnTo>
                      <a:pt x="699" y="2173"/>
                    </a:lnTo>
                    <a:lnTo>
                      <a:pt x="1083" y="2173"/>
                    </a:lnTo>
                    <a:lnTo>
                      <a:pt x="1083" y="0"/>
                    </a:lnTo>
                    <a:lnTo>
                      <a:pt x="1083"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6FDDE87D-B7D1-428E-A538-A2A9C41786A3}"/>
                  </a:ext>
                </a:extLst>
              </p:cNvPr>
              <p:cNvSpPr>
                <a:spLocks/>
              </p:cNvSpPr>
              <p:nvPr/>
            </p:nvSpPr>
            <p:spPr bwMode="auto">
              <a:xfrm>
                <a:off x="2024" y="1152"/>
                <a:ext cx="1078" cy="2003"/>
              </a:xfrm>
              <a:custGeom>
                <a:avLst/>
                <a:gdLst>
                  <a:gd name="T0" fmla="*/ 1078 w 1078"/>
                  <a:gd name="T1" fmla="*/ 0 h 2322"/>
                  <a:gd name="T2" fmla="*/ 0 w 1078"/>
                  <a:gd name="T3" fmla="*/ 0 h 2322"/>
                  <a:gd name="T4" fmla="*/ 0 w 1078"/>
                  <a:gd name="T5" fmla="*/ 2173 h 2322"/>
                  <a:gd name="T6" fmla="*/ 388 w 1078"/>
                  <a:gd name="T7" fmla="*/ 2173 h 2322"/>
                  <a:gd name="T8" fmla="*/ 541 w 1078"/>
                  <a:gd name="T9" fmla="*/ 2322 h 2322"/>
                  <a:gd name="T10" fmla="*/ 695 w 1078"/>
                  <a:gd name="T11" fmla="*/ 2173 h 2322"/>
                  <a:gd name="T12" fmla="*/ 1078 w 1078"/>
                  <a:gd name="T13" fmla="*/ 2173 h 2322"/>
                  <a:gd name="T14" fmla="*/ 1078 w 1078"/>
                  <a:gd name="T15" fmla="*/ 0 h 2322"/>
                  <a:gd name="T16" fmla="*/ 1078 w 1078"/>
                  <a:gd name="T17" fmla="*/ 0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8" h="2322">
                    <a:moveTo>
                      <a:pt x="1078" y="0"/>
                    </a:moveTo>
                    <a:lnTo>
                      <a:pt x="0" y="0"/>
                    </a:lnTo>
                    <a:lnTo>
                      <a:pt x="0" y="2173"/>
                    </a:lnTo>
                    <a:lnTo>
                      <a:pt x="388" y="2173"/>
                    </a:lnTo>
                    <a:lnTo>
                      <a:pt x="541" y="2322"/>
                    </a:lnTo>
                    <a:lnTo>
                      <a:pt x="695" y="2173"/>
                    </a:lnTo>
                    <a:lnTo>
                      <a:pt x="1078" y="2173"/>
                    </a:lnTo>
                    <a:lnTo>
                      <a:pt x="1078" y="0"/>
                    </a:lnTo>
                    <a:lnTo>
                      <a:pt x="1078"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67269B02-6593-4E4C-BECA-E48A9E176ACF}"/>
                  </a:ext>
                </a:extLst>
              </p:cNvPr>
              <p:cNvSpPr>
                <a:spLocks/>
              </p:cNvSpPr>
              <p:nvPr/>
            </p:nvSpPr>
            <p:spPr bwMode="auto">
              <a:xfrm>
                <a:off x="3165" y="1152"/>
                <a:ext cx="1083" cy="2003"/>
              </a:xfrm>
              <a:custGeom>
                <a:avLst/>
                <a:gdLst>
                  <a:gd name="T0" fmla="*/ 1083 w 1083"/>
                  <a:gd name="T1" fmla="*/ 0 h 2322"/>
                  <a:gd name="T2" fmla="*/ 0 w 1083"/>
                  <a:gd name="T3" fmla="*/ 0 h 2322"/>
                  <a:gd name="T4" fmla="*/ 0 w 1083"/>
                  <a:gd name="T5" fmla="*/ 2173 h 2322"/>
                  <a:gd name="T6" fmla="*/ 388 w 1083"/>
                  <a:gd name="T7" fmla="*/ 2173 h 2322"/>
                  <a:gd name="T8" fmla="*/ 546 w 1083"/>
                  <a:gd name="T9" fmla="*/ 2322 h 2322"/>
                  <a:gd name="T10" fmla="*/ 699 w 1083"/>
                  <a:gd name="T11" fmla="*/ 2173 h 2322"/>
                  <a:gd name="T12" fmla="*/ 1083 w 1083"/>
                  <a:gd name="T13" fmla="*/ 2173 h 2322"/>
                  <a:gd name="T14" fmla="*/ 1083 w 1083"/>
                  <a:gd name="T15" fmla="*/ 0 h 2322"/>
                  <a:gd name="T16" fmla="*/ 1083 w 1083"/>
                  <a:gd name="T17" fmla="*/ 0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3" h="2322">
                    <a:moveTo>
                      <a:pt x="1083" y="0"/>
                    </a:moveTo>
                    <a:lnTo>
                      <a:pt x="0" y="0"/>
                    </a:lnTo>
                    <a:lnTo>
                      <a:pt x="0" y="2173"/>
                    </a:lnTo>
                    <a:lnTo>
                      <a:pt x="388" y="2173"/>
                    </a:lnTo>
                    <a:lnTo>
                      <a:pt x="546" y="2322"/>
                    </a:lnTo>
                    <a:lnTo>
                      <a:pt x="699" y="2173"/>
                    </a:lnTo>
                    <a:lnTo>
                      <a:pt x="1083" y="2173"/>
                    </a:lnTo>
                    <a:lnTo>
                      <a:pt x="1083" y="0"/>
                    </a:lnTo>
                    <a:lnTo>
                      <a:pt x="1083"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a:extLst>
                  <a:ext uri="{FF2B5EF4-FFF2-40B4-BE49-F238E27FC236}">
                    <a16:creationId xmlns:a16="http://schemas.microsoft.com/office/drawing/2014/main" id="{DC5B0710-5303-4161-97C9-E240F35CED54}"/>
                  </a:ext>
                </a:extLst>
              </p:cNvPr>
              <p:cNvSpPr>
                <a:spLocks/>
              </p:cNvSpPr>
              <p:nvPr/>
            </p:nvSpPr>
            <p:spPr bwMode="auto">
              <a:xfrm>
                <a:off x="4311" y="1152"/>
                <a:ext cx="1078" cy="2003"/>
              </a:xfrm>
              <a:custGeom>
                <a:avLst/>
                <a:gdLst>
                  <a:gd name="T0" fmla="*/ 1078 w 1078"/>
                  <a:gd name="T1" fmla="*/ 0 h 2322"/>
                  <a:gd name="T2" fmla="*/ 0 w 1078"/>
                  <a:gd name="T3" fmla="*/ 0 h 2322"/>
                  <a:gd name="T4" fmla="*/ 0 w 1078"/>
                  <a:gd name="T5" fmla="*/ 2173 h 2322"/>
                  <a:gd name="T6" fmla="*/ 388 w 1078"/>
                  <a:gd name="T7" fmla="*/ 2173 h 2322"/>
                  <a:gd name="T8" fmla="*/ 541 w 1078"/>
                  <a:gd name="T9" fmla="*/ 2322 h 2322"/>
                  <a:gd name="T10" fmla="*/ 695 w 1078"/>
                  <a:gd name="T11" fmla="*/ 2173 h 2322"/>
                  <a:gd name="T12" fmla="*/ 1078 w 1078"/>
                  <a:gd name="T13" fmla="*/ 2173 h 2322"/>
                  <a:gd name="T14" fmla="*/ 1078 w 1078"/>
                  <a:gd name="T15" fmla="*/ 0 h 2322"/>
                  <a:gd name="T16" fmla="*/ 1078 w 1078"/>
                  <a:gd name="T17" fmla="*/ 0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8" h="2322">
                    <a:moveTo>
                      <a:pt x="1078" y="0"/>
                    </a:moveTo>
                    <a:lnTo>
                      <a:pt x="0" y="0"/>
                    </a:lnTo>
                    <a:lnTo>
                      <a:pt x="0" y="2173"/>
                    </a:lnTo>
                    <a:lnTo>
                      <a:pt x="388" y="2173"/>
                    </a:lnTo>
                    <a:lnTo>
                      <a:pt x="541" y="2322"/>
                    </a:lnTo>
                    <a:lnTo>
                      <a:pt x="695" y="2173"/>
                    </a:lnTo>
                    <a:lnTo>
                      <a:pt x="1078" y="2173"/>
                    </a:lnTo>
                    <a:lnTo>
                      <a:pt x="1078" y="0"/>
                    </a:lnTo>
                    <a:lnTo>
                      <a:pt x="1078"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a:extLst>
                  <a:ext uri="{FF2B5EF4-FFF2-40B4-BE49-F238E27FC236}">
                    <a16:creationId xmlns:a16="http://schemas.microsoft.com/office/drawing/2014/main" id="{A93B3731-F112-414A-90F4-6A797893D3AA}"/>
                  </a:ext>
                </a:extLst>
              </p:cNvPr>
              <p:cNvSpPr>
                <a:spLocks/>
              </p:cNvSpPr>
              <p:nvPr/>
            </p:nvSpPr>
            <p:spPr bwMode="auto">
              <a:xfrm>
                <a:off x="5452" y="1152"/>
                <a:ext cx="1083" cy="2003"/>
              </a:xfrm>
              <a:custGeom>
                <a:avLst/>
                <a:gdLst>
                  <a:gd name="T0" fmla="*/ 1083 w 1083"/>
                  <a:gd name="T1" fmla="*/ 0 h 2322"/>
                  <a:gd name="T2" fmla="*/ 0 w 1083"/>
                  <a:gd name="T3" fmla="*/ 0 h 2322"/>
                  <a:gd name="T4" fmla="*/ 0 w 1083"/>
                  <a:gd name="T5" fmla="*/ 2173 h 2322"/>
                  <a:gd name="T6" fmla="*/ 388 w 1083"/>
                  <a:gd name="T7" fmla="*/ 2173 h 2322"/>
                  <a:gd name="T8" fmla="*/ 542 w 1083"/>
                  <a:gd name="T9" fmla="*/ 2322 h 2322"/>
                  <a:gd name="T10" fmla="*/ 700 w 1083"/>
                  <a:gd name="T11" fmla="*/ 2173 h 2322"/>
                  <a:gd name="T12" fmla="*/ 1083 w 1083"/>
                  <a:gd name="T13" fmla="*/ 2173 h 2322"/>
                  <a:gd name="T14" fmla="*/ 1083 w 1083"/>
                  <a:gd name="T15" fmla="*/ 0 h 2322"/>
                  <a:gd name="T16" fmla="*/ 1083 w 1083"/>
                  <a:gd name="T17" fmla="*/ 0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3" h="2322">
                    <a:moveTo>
                      <a:pt x="1083" y="0"/>
                    </a:moveTo>
                    <a:lnTo>
                      <a:pt x="0" y="0"/>
                    </a:lnTo>
                    <a:lnTo>
                      <a:pt x="0" y="2173"/>
                    </a:lnTo>
                    <a:lnTo>
                      <a:pt x="388" y="2173"/>
                    </a:lnTo>
                    <a:lnTo>
                      <a:pt x="542" y="2322"/>
                    </a:lnTo>
                    <a:lnTo>
                      <a:pt x="700" y="2173"/>
                    </a:lnTo>
                    <a:lnTo>
                      <a:pt x="1083" y="2173"/>
                    </a:lnTo>
                    <a:lnTo>
                      <a:pt x="1083" y="0"/>
                    </a:lnTo>
                    <a:lnTo>
                      <a:pt x="1083"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Freeform 5">
              <a:extLst>
                <a:ext uri="{FF2B5EF4-FFF2-40B4-BE49-F238E27FC236}">
                  <a16:creationId xmlns:a16="http://schemas.microsoft.com/office/drawing/2014/main" id="{8F554097-D52E-48E4-A360-B9014A556E32}"/>
                </a:ext>
              </a:extLst>
            </p:cNvPr>
            <p:cNvSpPr>
              <a:spLocks/>
            </p:cNvSpPr>
            <p:nvPr/>
          </p:nvSpPr>
          <p:spPr bwMode="auto">
            <a:xfrm>
              <a:off x="-456730" y="2934588"/>
              <a:ext cx="1719263" cy="3643313"/>
            </a:xfrm>
            <a:custGeom>
              <a:avLst/>
              <a:gdLst>
                <a:gd name="T0" fmla="*/ 0 w 1083"/>
                <a:gd name="T1" fmla="*/ 0 h 2295"/>
                <a:gd name="T2" fmla="*/ 0 w 1083"/>
                <a:gd name="T3" fmla="*/ 2295 h 2295"/>
                <a:gd name="T4" fmla="*/ 1083 w 1083"/>
                <a:gd name="T5" fmla="*/ 2295 h 2295"/>
                <a:gd name="T6" fmla="*/ 1083 w 1083"/>
                <a:gd name="T7" fmla="*/ 0 h 2295"/>
                <a:gd name="T8" fmla="*/ 0 w 1083"/>
                <a:gd name="T9" fmla="*/ 0 h 2295"/>
                <a:gd name="T10" fmla="*/ 0 w 1083"/>
                <a:gd name="T11" fmla="*/ 0 h 2295"/>
              </a:gdLst>
              <a:ahLst/>
              <a:cxnLst>
                <a:cxn ang="0">
                  <a:pos x="T0" y="T1"/>
                </a:cxn>
                <a:cxn ang="0">
                  <a:pos x="T2" y="T3"/>
                </a:cxn>
                <a:cxn ang="0">
                  <a:pos x="T4" y="T5"/>
                </a:cxn>
                <a:cxn ang="0">
                  <a:pos x="T6" y="T7"/>
                </a:cxn>
                <a:cxn ang="0">
                  <a:pos x="T8" y="T9"/>
                </a:cxn>
                <a:cxn ang="0">
                  <a:pos x="T10" y="T11"/>
                </a:cxn>
              </a:cxnLst>
              <a:rect l="0" t="0" r="r" b="b"/>
              <a:pathLst>
                <a:path w="1083" h="2295">
                  <a:moveTo>
                    <a:pt x="0" y="0"/>
                  </a:moveTo>
                  <a:lnTo>
                    <a:pt x="0" y="2295"/>
                  </a:lnTo>
                  <a:lnTo>
                    <a:pt x="1083" y="2295"/>
                  </a:lnTo>
                  <a:lnTo>
                    <a:pt x="1083" y="0"/>
                  </a:lnTo>
                  <a:lnTo>
                    <a:pt x="0" y="0"/>
                  </a:lnTo>
                  <a:lnTo>
                    <a:pt x="0" y="0"/>
                  </a:ln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10">
              <a:extLst>
                <a:ext uri="{FF2B5EF4-FFF2-40B4-BE49-F238E27FC236}">
                  <a16:creationId xmlns:a16="http://schemas.microsoft.com/office/drawing/2014/main" id="{1DD2CC51-3F61-4BDC-94B7-B6371ECFC91B}"/>
                </a:ext>
              </a:extLst>
            </p:cNvPr>
            <p:cNvSpPr>
              <a:spLocks/>
            </p:cNvSpPr>
            <p:nvPr/>
          </p:nvSpPr>
          <p:spPr bwMode="auto">
            <a:xfrm>
              <a:off x="-456730" y="1769514"/>
              <a:ext cx="1719263" cy="3179489"/>
            </a:xfrm>
            <a:custGeom>
              <a:avLst/>
              <a:gdLst>
                <a:gd name="T0" fmla="*/ 1083 w 1083"/>
                <a:gd name="T1" fmla="*/ 0 h 2322"/>
                <a:gd name="T2" fmla="*/ 0 w 1083"/>
                <a:gd name="T3" fmla="*/ 0 h 2322"/>
                <a:gd name="T4" fmla="*/ 0 w 1083"/>
                <a:gd name="T5" fmla="*/ 2173 h 2322"/>
                <a:gd name="T6" fmla="*/ 388 w 1083"/>
                <a:gd name="T7" fmla="*/ 2173 h 2322"/>
                <a:gd name="T8" fmla="*/ 546 w 1083"/>
                <a:gd name="T9" fmla="*/ 2322 h 2322"/>
                <a:gd name="T10" fmla="*/ 699 w 1083"/>
                <a:gd name="T11" fmla="*/ 2173 h 2322"/>
                <a:gd name="T12" fmla="*/ 1083 w 1083"/>
                <a:gd name="T13" fmla="*/ 2173 h 2322"/>
                <a:gd name="T14" fmla="*/ 1083 w 1083"/>
                <a:gd name="T15" fmla="*/ 0 h 2322"/>
                <a:gd name="T16" fmla="*/ 1083 w 1083"/>
                <a:gd name="T17" fmla="*/ 0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3" h="2322">
                  <a:moveTo>
                    <a:pt x="1083" y="0"/>
                  </a:moveTo>
                  <a:lnTo>
                    <a:pt x="0" y="0"/>
                  </a:lnTo>
                  <a:lnTo>
                    <a:pt x="0" y="2173"/>
                  </a:lnTo>
                  <a:lnTo>
                    <a:pt x="388" y="2173"/>
                  </a:lnTo>
                  <a:lnTo>
                    <a:pt x="546" y="2322"/>
                  </a:lnTo>
                  <a:lnTo>
                    <a:pt x="699" y="2173"/>
                  </a:lnTo>
                  <a:lnTo>
                    <a:pt x="1083" y="2173"/>
                  </a:lnTo>
                  <a:lnTo>
                    <a:pt x="1083" y="0"/>
                  </a:lnTo>
                  <a:lnTo>
                    <a:pt x="1083"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6" name="Text Placeholder 55">
            <a:extLst>
              <a:ext uri="{FF2B5EF4-FFF2-40B4-BE49-F238E27FC236}">
                <a16:creationId xmlns:a16="http://schemas.microsoft.com/office/drawing/2014/main" id="{B7475642-D67D-47F8-8761-442D7B1FF843}"/>
              </a:ext>
            </a:extLst>
          </p:cNvPr>
          <p:cNvSpPr>
            <a:spLocks noGrp="1"/>
          </p:cNvSpPr>
          <p:nvPr>
            <p:ph type="body" sz="quarter" idx="10" hasCustomPrompt="1"/>
          </p:nvPr>
        </p:nvSpPr>
        <p:spPr>
          <a:xfrm>
            <a:off x="655973" y="4768771"/>
            <a:ext cx="1637568" cy="893762"/>
          </a:xfrm>
        </p:spPr>
        <p:txBody>
          <a:bodyPr/>
          <a:lstStyle>
            <a:lvl1pPr marL="0" indent="0" algn="ctr">
              <a:buNone/>
              <a:defRPr sz="13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57" name="Text Placeholder 55">
            <a:extLst>
              <a:ext uri="{FF2B5EF4-FFF2-40B4-BE49-F238E27FC236}">
                <a16:creationId xmlns:a16="http://schemas.microsoft.com/office/drawing/2014/main" id="{D3E11D98-26C4-458A-8B35-49CBF991F82E}"/>
              </a:ext>
            </a:extLst>
          </p:cNvPr>
          <p:cNvSpPr>
            <a:spLocks noGrp="1"/>
          </p:cNvSpPr>
          <p:nvPr>
            <p:ph type="body" sz="quarter" idx="11" hasCustomPrompt="1"/>
          </p:nvPr>
        </p:nvSpPr>
        <p:spPr>
          <a:xfrm>
            <a:off x="2506528" y="4769577"/>
            <a:ext cx="1637568" cy="893762"/>
          </a:xfrm>
        </p:spPr>
        <p:txBody>
          <a:bodyPr/>
          <a:lstStyle>
            <a:lvl1pPr marL="0" indent="0" algn="ctr">
              <a:buNone/>
              <a:defRPr sz="13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58" name="Text Placeholder 55">
            <a:extLst>
              <a:ext uri="{FF2B5EF4-FFF2-40B4-BE49-F238E27FC236}">
                <a16:creationId xmlns:a16="http://schemas.microsoft.com/office/drawing/2014/main" id="{13B172E6-A3E5-4465-A1E6-4161A88C526C}"/>
              </a:ext>
            </a:extLst>
          </p:cNvPr>
          <p:cNvSpPr>
            <a:spLocks noGrp="1"/>
          </p:cNvSpPr>
          <p:nvPr>
            <p:ph type="body" sz="quarter" idx="12" hasCustomPrompt="1"/>
          </p:nvPr>
        </p:nvSpPr>
        <p:spPr>
          <a:xfrm>
            <a:off x="4317908" y="4767965"/>
            <a:ext cx="1637568" cy="893762"/>
          </a:xfrm>
        </p:spPr>
        <p:txBody>
          <a:bodyPr/>
          <a:lstStyle>
            <a:lvl1pPr marL="0" indent="0" algn="ctr">
              <a:buNone/>
              <a:defRPr sz="13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59" name="Text Placeholder 55">
            <a:extLst>
              <a:ext uri="{FF2B5EF4-FFF2-40B4-BE49-F238E27FC236}">
                <a16:creationId xmlns:a16="http://schemas.microsoft.com/office/drawing/2014/main" id="{EE81A21D-8D23-4108-810D-11B47EBD2095}"/>
              </a:ext>
            </a:extLst>
          </p:cNvPr>
          <p:cNvSpPr>
            <a:spLocks noGrp="1"/>
          </p:cNvSpPr>
          <p:nvPr>
            <p:ph type="body" sz="quarter" idx="13" hasCustomPrompt="1"/>
          </p:nvPr>
        </p:nvSpPr>
        <p:spPr>
          <a:xfrm>
            <a:off x="6135122" y="4768771"/>
            <a:ext cx="1637568" cy="893762"/>
          </a:xfrm>
        </p:spPr>
        <p:txBody>
          <a:bodyPr/>
          <a:lstStyle>
            <a:lvl1pPr marL="0" indent="0" algn="ctr">
              <a:buNone/>
              <a:defRPr sz="13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62" name="Text Placeholder 55">
            <a:extLst>
              <a:ext uri="{FF2B5EF4-FFF2-40B4-BE49-F238E27FC236}">
                <a16:creationId xmlns:a16="http://schemas.microsoft.com/office/drawing/2014/main" id="{D2BF3BD3-8D98-4F79-83B7-D9F2F16163EE}"/>
              </a:ext>
            </a:extLst>
          </p:cNvPr>
          <p:cNvSpPr>
            <a:spLocks noGrp="1"/>
          </p:cNvSpPr>
          <p:nvPr>
            <p:ph type="body" sz="quarter" idx="14" hasCustomPrompt="1"/>
          </p:nvPr>
        </p:nvSpPr>
        <p:spPr>
          <a:xfrm>
            <a:off x="7953082" y="4767159"/>
            <a:ext cx="1637568" cy="893762"/>
          </a:xfrm>
        </p:spPr>
        <p:txBody>
          <a:bodyPr/>
          <a:lstStyle>
            <a:lvl1pPr marL="0" indent="0" algn="ctr">
              <a:buNone/>
              <a:defRPr sz="13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63" name="Text Placeholder 55">
            <a:extLst>
              <a:ext uri="{FF2B5EF4-FFF2-40B4-BE49-F238E27FC236}">
                <a16:creationId xmlns:a16="http://schemas.microsoft.com/office/drawing/2014/main" id="{B6354417-8E79-40DA-ACD6-446263DD2AB4}"/>
              </a:ext>
            </a:extLst>
          </p:cNvPr>
          <p:cNvSpPr>
            <a:spLocks noGrp="1"/>
          </p:cNvSpPr>
          <p:nvPr>
            <p:ph type="body" sz="quarter" idx="15" hasCustomPrompt="1"/>
          </p:nvPr>
        </p:nvSpPr>
        <p:spPr>
          <a:xfrm>
            <a:off x="9765536" y="4767965"/>
            <a:ext cx="1637568" cy="893762"/>
          </a:xfrm>
        </p:spPr>
        <p:txBody>
          <a:bodyPr/>
          <a:lstStyle>
            <a:lvl1pPr marL="0" indent="0" algn="ctr">
              <a:buNone/>
              <a:defRPr sz="13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65" name="Text Placeholder 55">
            <a:extLst>
              <a:ext uri="{FF2B5EF4-FFF2-40B4-BE49-F238E27FC236}">
                <a16:creationId xmlns:a16="http://schemas.microsoft.com/office/drawing/2014/main" id="{483D0EB2-ACE6-476F-AED3-242DAC910E45}"/>
              </a:ext>
            </a:extLst>
          </p:cNvPr>
          <p:cNvSpPr>
            <a:spLocks noGrp="1"/>
          </p:cNvSpPr>
          <p:nvPr>
            <p:ph type="body" sz="quarter" idx="17" hasCustomPrompt="1"/>
          </p:nvPr>
        </p:nvSpPr>
        <p:spPr>
          <a:xfrm>
            <a:off x="9765536" y="3171846"/>
            <a:ext cx="1637568" cy="893762"/>
          </a:xfrm>
        </p:spPr>
        <p:txBody>
          <a:bodyPr/>
          <a:lstStyle>
            <a:lvl1pPr marL="0" indent="0" algn="ctr">
              <a:buNone/>
              <a:defRPr sz="1400" b="1">
                <a:solidFill>
                  <a:schemeClr val="accent4"/>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66" name="Text Placeholder 55">
            <a:extLst>
              <a:ext uri="{FF2B5EF4-FFF2-40B4-BE49-F238E27FC236}">
                <a16:creationId xmlns:a16="http://schemas.microsoft.com/office/drawing/2014/main" id="{0D2F634A-A89E-472A-9A06-A0B9F868AE7C}"/>
              </a:ext>
            </a:extLst>
          </p:cNvPr>
          <p:cNvSpPr>
            <a:spLocks noGrp="1"/>
          </p:cNvSpPr>
          <p:nvPr>
            <p:ph type="body" sz="quarter" idx="18" hasCustomPrompt="1"/>
          </p:nvPr>
        </p:nvSpPr>
        <p:spPr>
          <a:xfrm>
            <a:off x="7946849" y="3171846"/>
            <a:ext cx="1637568" cy="893762"/>
          </a:xfrm>
        </p:spPr>
        <p:txBody>
          <a:bodyPr/>
          <a:lstStyle>
            <a:lvl1pPr marL="0" indent="0" algn="ctr">
              <a:buNone/>
              <a:defRPr sz="1400" b="1">
                <a:solidFill>
                  <a:schemeClr val="accent3"/>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67" name="Text Placeholder 55">
            <a:extLst>
              <a:ext uri="{FF2B5EF4-FFF2-40B4-BE49-F238E27FC236}">
                <a16:creationId xmlns:a16="http://schemas.microsoft.com/office/drawing/2014/main" id="{F82997AF-24A6-4CB8-A835-0830ACA39344}"/>
              </a:ext>
            </a:extLst>
          </p:cNvPr>
          <p:cNvSpPr>
            <a:spLocks noGrp="1"/>
          </p:cNvSpPr>
          <p:nvPr>
            <p:ph type="body" sz="quarter" idx="19" hasCustomPrompt="1"/>
          </p:nvPr>
        </p:nvSpPr>
        <p:spPr>
          <a:xfrm>
            <a:off x="6135122" y="3171846"/>
            <a:ext cx="1637568" cy="893762"/>
          </a:xfrm>
        </p:spPr>
        <p:txBody>
          <a:bodyPr/>
          <a:lstStyle>
            <a:lvl1pPr marL="0" indent="0" algn="ctr">
              <a:buNone/>
              <a:defRPr sz="1400" b="1">
                <a:solidFill>
                  <a:schemeClr val="accent5"/>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68" name="Text Placeholder 55">
            <a:extLst>
              <a:ext uri="{FF2B5EF4-FFF2-40B4-BE49-F238E27FC236}">
                <a16:creationId xmlns:a16="http://schemas.microsoft.com/office/drawing/2014/main" id="{0E47F86F-DAB7-4634-B0A8-3ED929CF7855}"/>
              </a:ext>
            </a:extLst>
          </p:cNvPr>
          <p:cNvSpPr>
            <a:spLocks noGrp="1"/>
          </p:cNvSpPr>
          <p:nvPr>
            <p:ph type="body" sz="quarter" idx="20" hasCustomPrompt="1"/>
          </p:nvPr>
        </p:nvSpPr>
        <p:spPr>
          <a:xfrm>
            <a:off x="4317908" y="3171846"/>
            <a:ext cx="1637568" cy="893762"/>
          </a:xfrm>
        </p:spPr>
        <p:txBody>
          <a:bodyPr/>
          <a:lstStyle>
            <a:lvl1pPr marL="0" indent="0" algn="ctr">
              <a:buNone/>
              <a:defRPr sz="1400" b="1">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69" name="Text Placeholder 55">
            <a:extLst>
              <a:ext uri="{FF2B5EF4-FFF2-40B4-BE49-F238E27FC236}">
                <a16:creationId xmlns:a16="http://schemas.microsoft.com/office/drawing/2014/main" id="{8A321878-2D38-4AE5-8C69-FA2A48A166A6}"/>
              </a:ext>
            </a:extLst>
          </p:cNvPr>
          <p:cNvSpPr>
            <a:spLocks noGrp="1"/>
          </p:cNvSpPr>
          <p:nvPr>
            <p:ph type="body" sz="quarter" idx="21" hasCustomPrompt="1"/>
          </p:nvPr>
        </p:nvSpPr>
        <p:spPr>
          <a:xfrm>
            <a:off x="2504412" y="3171846"/>
            <a:ext cx="1637568" cy="893762"/>
          </a:xfrm>
        </p:spPr>
        <p:txBody>
          <a:bodyPr/>
          <a:lstStyle>
            <a:lvl1pPr marL="0" indent="0" algn="ctr">
              <a:buNone/>
              <a:defRPr sz="1400" b="1">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70" name="Text Placeholder 55">
            <a:extLst>
              <a:ext uri="{FF2B5EF4-FFF2-40B4-BE49-F238E27FC236}">
                <a16:creationId xmlns:a16="http://schemas.microsoft.com/office/drawing/2014/main" id="{53E730C8-81A0-4619-96F2-28B32F2175DC}"/>
              </a:ext>
            </a:extLst>
          </p:cNvPr>
          <p:cNvSpPr>
            <a:spLocks noGrp="1"/>
          </p:cNvSpPr>
          <p:nvPr>
            <p:ph type="body" sz="quarter" idx="22" hasCustomPrompt="1"/>
          </p:nvPr>
        </p:nvSpPr>
        <p:spPr>
          <a:xfrm>
            <a:off x="655973" y="3171846"/>
            <a:ext cx="1637568" cy="893762"/>
          </a:xfrm>
        </p:spPr>
        <p:txBody>
          <a:bodyPr/>
          <a:lstStyle>
            <a:lvl1pPr marL="0" indent="0" algn="ctr">
              <a:buNone/>
              <a:defRPr sz="1400" b="1">
                <a:solidFill>
                  <a:schemeClr val="tx1">
                    <a:lumMod val="50000"/>
                    <a:lumOff val="50000"/>
                  </a:schemeClr>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Tree>
    <p:extLst>
      <p:ext uri="{BB962C8B-B14F-4D97-AF65-F5344CB8AC3E}">
        <p14:creationId xmlns:p14="http://schemas.microsoft.com/office/powerpoint/2010/main" val="3851275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FlowChart_Produ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7" name="AutoShape 3">
            <a:extLst>
              <a:ext uri="{FF2B5EF4-FFF2-40B4-BE49-F238E27FC236}">
                <a16:creationId xmlns:a16="http://schemas.microsoft.com/office/drawing/2014/main" id="{5482E0A4-039D-47D1-B48F-6EBD51A35B38}"/>
              </a:ext>
            </a:extLst>
          </p:cNvPr>
          <p:cNvSpPr>
            <a:spLocks noChangeAspect="1" noChangeArrowheads="1" noTextEdit="1"/>
          </p:cNvSpPr>
          <p:nvPr/>
        </p:nvSpPr>
        <p:spPr bwMode="auto">
          <a:xfrm>
            <a:off x="2465681" y="685369"/>
            <a:ext cx="8980488"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50BB8276-2A06-4FC0-9343-A9617FA1E4EE}"/>
              </a:ext>
            </a:extLst>
          </p:cNvPr>
          <p:cNvSpPr>
            <a:spLocks/>
          </p:cNvSpPr>
          <p:nvPr/>
        </p:nvSpPr>
        <p:spPr bwMode="auto">
          <a:xfrm>
            <a:off x="3430253" y="2474482"/>
            <a:ext cx="2381013" cy="3643313"/>
          </a:xfrm>
          <a:custGeom>
            <a:avLst/>
            <a:gdLst>
              <a:gd name="T0" fmla="*/ 0 w 1083"/>
              <a:gd name="T1" fmla="*/ 0 h 2295"/>
              <a:gd name="T2" fmla="*/ 0 w 1083"/>
              <a:gd name="T3" fmla="*/ 2295 h 2295"/>
              <a:gd name="T4" fmla="*/ 1083 w 1083"/>
              <a:gd name="T5" fmla="*/ 2295 h 2295"/>
              <a:gd name="T6" fmla="*/ 1083 w 1083"/>
              <a:gd name="T7" fmla="*/ 0 h 2295"/>
              <a:gd name="T8" fmla="*/ 0 w 1083"/>
              <a:gd name="T9" fmla="*/ 0 h 2295"/>
              <a:gd name="T10" fmla="*/ 0 w 1083"/>
              <a:gd name="T11" fmla="*/ 0 h 2295"/>
            </a:gdLst>
            <a:ahLst/>
            <a:cxnLst>
              <a:cxn ang="0">
                <a:pos x="T0" y="T1"/>
              </a:cxn>
              <a:cxn ang="0">
                <a:pos x="T2" y="T3"/>
              </a:cxn>
              <a:cxn ang="0">
                <a:pos x="T4" y="T5"/>
              </a:cxn>
              <a:cxn ang="0">
                <a:pos x="T6" y="T7"/>
              </a:cxn>
              <a:cxn ang="0">
                <a:pos x="T8" y="T9"/>
              </a:cxn>
              <a:cxn ang="0">
                <a:pos x="T10" y="T11"/>
              </a:cxn>
            </a:cxnLst>
            <a:rect l="0" t="0" r="r" b="b"/>
            <a:pathLst>
              <a:path w="1083" h="2295">
                <a:moveTo>
                  <a:pt x="0" y="0"/>
                </a:moveTo>
                <a:lnTo>
                  <a:pt x="0" y="2295"/>
                </a:lnTo>
                <a:lnTo>
                  <a:pt x="1083" y="2295"/>
                </a:lnTo>
                <a:lnTo>
                  <a:pt x="1083" y="0"/>
                </a:lnTo>
                <a:lnTo>
                  <a:pt x="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7AEFD1FC-D85F-4749-A847-420682313B28}"/>
              </a:ext>
            </a:extLst>
          </p:cNvPr>
          <p:cNvSpPr>
            <a:spLocks/>
          </p:cNvSpPr>
          <p:nvPr/>
        </p:nvSpPr>
        <p:spPr bwMode="auto">
          <a:xfrm>
            <a:off x="6426004" y="2474482"/>
            <a:ext cx="2370020" cy="3643313"/>
          </a:xfrm>
          <a:custGeom>
            <a:avLst/>
            <a:gdLst>
              <a:gd name="T0" fmla="*/ 0 w 1078"/>
              <a:gd name="T1" fmla="*/ 0 h 2295"/>
              <a:gd name="T2" fmla="*/ 0 w 1078"/>
              <a:gd name="T3" fmla="*/ 2295 h 2295"/>
              <a:gd name="T4" fmla="*/ 1078 w 1078"/>
              <a:gd name="T5" fmla="*/ 2295 h 2295"/>
              <a:gd name="T6" fmla="*/ 1078 w 1078"/>
              <a:gd name="T7" fmla="*/ 0 h 2295"/>
              <a:gd name="T8" fmla="*/ 0 w 1078"/>
              <a:gd name="T9" fmla="*/ 0 h 2295"/>
              <a:gd name="T10" fmla="*/ 0 w 1078"/>
              <a:gd name="T11" fmla="*/ 0 h 2295"/>
            </a:gdLst>
            <a:ahLst/>
            <a:cxnLst>
              <a:cxn ang="0">
                <a:pos x="T0" y="T1"/>
              </a:cxn>
              <a:cxn ang="0">
                <a:pos x="T2" y="T3"/>
              </a:cxn>
              <a:cxn ang="0">
                <a:pos x="T4" y="T5"/>
              </a:cxn>
              <a:cxn ang="0">
                <a:pos x="T6" y="T7"/>
              </a:cxn>
              <a:cxn ang="0">
                <a:pos x="T8" y="T9"/>
              </a:cxn>
              <a:cxn ang="0">
                <a:pos x="T10" y="T11"/>
              </a:cxn>
            </a:cxnLst>
            <a:rect l="0" t="0" r="r" b="b"/>
            <a:pathLst>
              <a:path w="1078" h="2295">
                <a:moveTo>
                  <a:pt x="0" y="0"/>
                </a:moveTo>
                <a:lnTo>
                  <a:pt x="0" y="2295"/>
                </a:lnTo>
                <a:lnTo>
                  <a:pt x="1078" y="2295"/>
                </a:lnTo>
                <a:lnTo>
                  <a:pt x="1078" y="0"/>
                </a:lnTo>
                <a:lnTo>
                  <a:pt x="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141613D5-E62F-4669-8259-0B6757706BCC}"/>
              </a:ext>
            </a:extLst>
          </p:cNvPr>
          <p:cNvSpPr>
            <a:spLocks/>
          </p:cNvSpPr>
          <p:nvPr/>
        </p:nvSpPr>
        <p:spPr bwMode="auto">
          <a:xfrm>
            <a:off x="9302873" y="2474482"/>
            <a:ext cx="2381013" cy="3643313"/>
          </a:xfrm>
          <a:custGeom>
            <a:avLst/>
            <a:gdLst>
              <a:gd name="T0" fmla="*/ 0 w 1083"/>
              <a:gd name="T1" fmla="*/ 0 h 2295"/>
              <a:gd name="T2" fmla="*/ 0 w 1083"/>
              <a:gd name="T3" fmla="*/ 2295 h 2295"/>
              <a:gd name="T4" fmla="*/ 1083 w 1083"/>
              <a:gd name="T5" fmla="*/ 2295 h 2295"/>
              <a:gd name="T6" fmla="*/ 1083 w 1083"/>
              <a:gd name="T7" fmla="*/ 0 h 2295"/>
              <a:gd name="T8" fmla="*/ 0 w 1083"/>
              <a:gd name="T9" fmla="*/ 0 h 2295"/>
              <a:gd name="T10" fmla="*/ 0 w 1083"/>
              <a:gd name="T11" fmla="*/ 0 h 2295"/>
            </a:gdLst>
            <a:ahLst/>
            <a:cxnLst>
              <a:cxn ang="0">
                <a:pos x="T0" y="T1"/>
              </a:cxn>
              <a:cxn ang="0">
                <a:pos x="T2" y="T3"/>
              </a:cxn>
              <a:cxn ang="0">
                <a:pos x="T4" y="T5"/>
              </a:cxn>
              <a:cxn ang="0">
                <a:pos x="T6" y="T7"/>
              </a:cxn>
              <a:cxn ang="0">
                <a:pos x="T8" y="T9"/>
              </a:cxn>
              <a:cxn ang="0">
                <a:pos x="T10" y="T11"/>
              </a:cxn>
            </a:cxnLst>
            <a:rect l="0" t="0" r="r" b="b"/>
            <a:pathLst>
              <a:path w="1083" h="2295">
                <a:moveTo>
                  <a:pt x="0" y="0"/>
                </a:moveTo>
                <a:lnTo>
                  <a:pt x="0" y="2295"/>
                </a:lnTo>
                <a:lnTo>
                  <a:pt x="1083" y="2295"/>
                </a:lnTo>
                <a:lnTo>
                  <a:pt x="1083" y="0"/>
                </a:lnTo>
                <a:lnTo>
                  <a:pt x="0" y="0"/>
                </a:ln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CA2E0BF0-836A-4F12-B0D0-EA2496BC3FA5}"/>
              </a:ext>
            </a:extLst>
          </p:cNvPr>
          <p:cNvSpPr>
            <a:spLocks/>
          </p:cNvSpPr>
          <p:nvPr/>
        </p:nvSpPr>
        <p:spPr bwMode="auto">
          <a:xfrm>
            <a:off x="3430253" y="1320369"/>
            <a:ext cx="2381013" cy="3179763"/>
          </a:xfrm>
          <a:custGeom>
            <a:avLst/>
            <a:gdLst>
              <a:gd name="T0" fmla="*/ 1083 w 1083"/>
              <a:gd name="T1" fmla="*/ 0 h 2322"/>
              <a:gd name="T2" fmla="*/ 0 w 1083"/>
              <a:gd name="T3" fmla="*/ 0 h 2322"/>
              <a:gd name="T4" fmla="*/ 0 w 1083"/>
              <a:gd name="T5" fmla="*/ 2173 h 2322"/>
              <a:gd name="T6" fmla="*/ 388 w 1083"/>
              <a:gd name="T7" fmla="*/ 2173 h 2322"/>
              <a:gd name="T8" fmla="*/ 546 w 1083"/>
              <a:gd name="T9" fmla="*/ 2322 h 2322"/>
              <a:gd name="T10" fmla="*/ 699 w 1083"/>
              <a:gd name="T11" fmla="*/ 2173 h 2322"/>
              <a:gd name="T12" fmla="*/ 1083 w 1083"/>
              <a:gd name="T13" fmla="*/ 2173 h 2322"/>
              <a:gd name="T14" fmla="*/ 1083 w 1083"/>
              <a:gd name="T15" fmla="*/ 0 h 2322"/>
              <a:gd name="T16" fmla="*/ 1083 w 1083"/>
              <a:gd name="T17" fmla="*/ 0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3" h="2322">
                <a:moveTo>
                  <a:pt x="1083" y="0"/>
                </a:moveTo>
                <a:lnTo>
                  <a:pt x="0" y="0"/>
                </a:lnTo>
                <a:lnTo>
                  <a:pt x="0" y="2173"/>
                </a:lnTo>
                <a:lnTo>
                  <a:pt x="388" y="2173"/>
                </a:lnTo>
                <a:lnTo>
                  <a:pt x="546" y="2322"/>
                </a:lnTo>
                <a:lnTo>
                  <a:pt x="699" y="2173"/>
                </a:lnTo>
                <a:lnTo>
                  <a:pt x="1083" y="2173"/>
                </a:lnTo>
                <a:lnTo>
                  <a:pt x="1083" y="0"/>
                </a:lnTo>
                <a:lnTo>
                  <a:pt x="1083"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6FDDE87D-B7D1-428E-A538-A2A9C41786A3}"/>
              </a:ext>
            </a:extLst>
          </p:cNvPr>
          <p:cNvSpPr>
            <a:spLocks/>
          </p:cNvSpPr>
          <p:nvPr/>
        </p:nvSpPr>
        <p:spPr bwMode="auto">
          <a:xfrm>
            <a:off x="6426004" y="1320369"/>
            <a:ext cx="2370020" cy="3179763"/>
          </a:xfrm>
          <a:custGeom>
            <a:avLst/>
            <a:gdLst>
              <a:gd name="T0" fmla="*/ 1078 w 1078"/>
              <a:gd name="T1" fmla="*/ 0 h 2322"/>
              <a:gd name="T2" fmla="*/ 0 w 1078"/>
              <a:gd name="T3" fmla="*/ 0 h 2322"/>
              <a:gd name="T4" fmla="*/ 0 w 1078"/>
              <a:gd name="T5" fmla="*/ 2173 h 2322"/>
              <a:gd name="T6" fmla="*/ 388 w 1078"/>
              <a:gd name="T7" fmla="*/ 2173 h 2322"/>
              <a:gd name="T8" fmla="*/ 541 w 1078"/>
              <a:gd name="T9" fmla="*/ 2322 h 2322"/>
              <a:gd name="T10" fmla="*/ 695 w 1078"/>
              <a:gd name="T11" fmla="*/ 2173 h 2322"/>
              <a:gd name="T12" fmla="*/ 1078 w 1078"/>
              <a:gd name="T13" fmla="*/ 2173 h 2322"/>
              <a:gd name="T14" fmla="*/ 1078 w 1078"/>
              <a:gd name="T15" fmla="*/ 0 h 2322"/>
              <a:gd name="T16" fmla="*/ 1078 w 1078"/>
              <a:gd name="T17" fmla="*/ 0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8" h="2322">
                <a:moveTo>
                  <a:pt x="1078" y="0"/>
                </a:moveTo>
                <a:lnTo>
                  <a:pt x="0" y="0"/>
                </a:lnTo>
                <a:lnTo>
                  <a:pt x="0" y="2173"/>
                </a:lnTo>
                <a:lnTo>
                  <a:pt x="388" y="2173"/>
                </a:lnTo>
                <a:lnTo>
                  <a:pt x="541" y="2322"/>
                </a:lnTo>
                <a:lnTo>
                  <a:pt x="695" y="2173"/>
                </a:lnTo>
                <a:lnTo>
                  <a:pt x="1078" y="2173"/>
                </a:lnTo>
                <a:lnTo>
                  <a:pt x="1078" y="0"/>
                </a:lnTo>
                <a:lnTo>
                  <a:pt x="1078"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67269B02-6593-4E4C-BECA-E48A9E176ACF}"/>
              </a:ext>
            </a:extLst>
          </p:cNvPr>
          <p:cNvSpPr>
            <a:spLocks/>
          </p:cNvSpPr>
          <p:nvPr/>
        </p:nvSpPr>
        <p:spPr bwMode="auto">
          <a:xfrm>
            <a:off x="9302873" y="1320369"/>
            <a:ext cx="2381013" cy="3179763"/>
          </a:xfrm>
          <a:custGeom>
            <a:avLst/>
            <a:gdLst>
              <a:gd name="T0" fmla="*/ 1083 w 1083"/>
              <a:gd name="T1" fmla="*/ 0 h 2322"/>
              <a:gd name="T2" fmla="*/ 0 w 1083"/>
              <a:gd name="T3" fmla="*/ 0 h 2322"/>
              <a:gd name="T4" fmla="*/ 0 w 1083"/>
              <a:gd name="T5" fmla="*/ 2173 h 2322"/>
              <a:gd name="T6" fmla="*/ 388 w 1083"/>
              <a:gd name="T7" fmla="*/ 2173 h 2322"/>
              <a:gd name="T8" fmla="*/ 546 w 1083"/>
              <a:gd name="T9" fmla="*/ 2322 h 2322"/>
              <a:gd name="T10" fmla="*/ 699 w 1083"/>
              <a:gd name="T11" fmla="*/ 2173 h 2322"/>
              <a:gd name="T12" fmla="*/ 1083 w 1083"/>
              <a:gd name="T13" fmla="*/ 2173 h 2322"/>
              <a:gd name="T14" fmla="*/ 1083 w 1083"/>
              <a:gd name="T15" fmla="*/ 0 h 2322"/>
              <a:gd name="T16" fmla="*/ 1083 w 1083"/>
              <a:gd name="T17" fmla="*/ 0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3" h="2322">
                <a:moveTo>
                  <a:pt x="1083" y="0"/>
                </a:moveTo>
                <a:lnTo>
                  <a:pt x="0" y="0"/>
                </a:lnTo>
                <a:lnTo>
                  <a:pt x="0" y="2173"/>
                </a:lnTo>
                <a:lnTo>
                  <a:pt x="388" y="2173"/>
                </a:lnTo>
                <a:lnTo>
                  <a:pt x="546" y="2322"/>
                </a:lnTo>
                <a:lnTo>
                  <a:pt x="699" y="2173"/>
                </a:lnTo>
                <a:lnTo>
                  <a:pt x="1083" y="2173"/>
                </a:lnTo>
                <a:lnTo>
                  <a:pt x="1083" y="0"/>
                </a:lnTo>
                <a:lnTo>
                  <a:pt x="1083"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a:extLst>
              <a:ext uri="{FF2B5EF4-FFF2-40B4-BE49-F238E27FC236}">
                <a16:creationId xmlns:a16="http://schemas.microsoft.com/office/drawing/2014/main" id="{8F554097-D52E-48E4-A360-B9014A556E32}"/>
              </a:ext>
            </a:extLst>
          </p:cNvPr>
          <p:cNvSpPr>
            <a:spLocks/>
          </p:cNvSpPr>
          <p:nvPr/>
        </p:nvSpPr>
        <p:spPr bwMode="auto">
          <a:xfrm>
            <a:off x="457080" y="2482137"/>
            <a:ext cx="2381013" cy="3643313"/>
          </a:xfrm>
          <a:custGeom>
            <a:avLst/>
            <a:gdLst>
              <a:gd name="T0" fmla="*/ 0 w 1083"/>
              <a:gd name="T1" fmla="*/ 0 h 2295"/>
              <a:gd name="T2" fmla="*/ 0 w 1083"/>
              <a:gd name="T3" fmla="*/ 2295 h 2295"/>
              <a:gd name="T4" fmla="*/ 1083 w 1083"/>
              <a:gd name="T5" fmla="*/ 2295 h 2295"/>
              <a:gd name="T6" fmla="*/ 1083 w 1083"/>
              <a:gd name="T7" fmla="*/ 0 h 2295"/>
              <a:gd name="T8" fmla="*/ 0 w 1083"/>
              <a:gd name="T9" fmla="*/ 0 h 2295"/>
              <a:gd name="T10" fmla="*/ 0 w 1083"/>
              <a:gd name="T11" fmla="*/ 0 h 2295"/>
            </a:gdLst>
            <a:ahLst/>
            <a:cxnLst>
              <a:cxn ang="0">
                <a:pos x="T0" y="T1"/>
              </a:cxn>
              <a:cxn ang="0">
                <a:pos x="T2" y="T3"/>
              </a:cxn>
              <a:cxn ang="0">
                <a:pos x="T4" y="T5"/>
              </a:cxn>
              <a:cxn ang="0">
                <a:pos x="T6" y="T7"/>
              </a:cxn>
              <a:cxn ang="0">
                <a:pos x="T8" y="T9"/>
              </a:cxn>
              <a:cxn ang="0">
                <a:pos x="T10" y="T11"/>
              </a:cxn>
            </a:cxnLst>
            <a:rect l="0" t="0" r="r" b="b"/>
            <a:pathLst>
              <a:path w="1083" h="2295">
                <a:moveTo>
                  <a:pt x="0" y="0"/>
                </a:moveTo>
                <a:lnTo>
                  <a:pt x="0" y="2295"/>
                </a:lnTo>
                <a:lnTo>
                  <a:pt x="1083" y="2295"/>
                </a:lnTo>
                <a:lnTo>
                  <a:pt x="1083" y="0"/>
                </a:lnTo>
                <a:lnTo>
                  <a:pt x="0" y="0"/>
                </a:lnTo>
                <a:lnTo>
                  <a:pt x="0" y="0"/>
                </a:ln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10">
            <a:extLst>
              <a:ext uri="{FF2B5EF4-FFF2-40B4-BE49-F238E27FC236}">
                <a16:creationId xmlns:a16="http://schemas.microsoft.com/office/drawing/2014/main" id="{1DD2CC51-3F61-4BDC-94B7-B6371ECFC91B}"/>
              </a:ext>
            </a:extLst>
          </p:cNvPr>
          <p:cNvSpPr>
            <a:spLocks/>
          </p:cNvSpPr>
          <p:nvPr/>
        </p:nvSpPr>
        <p:spPr bwMode="auto">
          <a:xfrm>
            <a:off x="457080" y="1317063"/>
            <a:ext cx="2381013" cy="3179489"/>
          </a:xfrm>
          <a:custGeom>
            <a:avLst/>
            <a:gdLst>
              <a:gd name="T0" fmla="*/ 1083 w 1083"/>
              <a:gd name="T1" fmla="*/ 0 h 2322"/>
              <a:gd name="T2" fmla="*/ 0 w 1083"/>
              <a:gd name="T3" fmla="*/ 0 h 2322"/>
              <a:gd name="T4" fmla="*/ 0 w 1083"/>
              <a:gd name="T5" fmla="*/ 2173 h 2322"/>
              <a:gd name="T6" fmla="*/ 388 w 1083"/>
              <a:gd name="T7" fmla="*/ 2173 h 2322"/>
              <a:gd name="T8" fmla="*/ 546 w 1083"/>
              <a:gd name="T9" fmla="*/ 2322 h 2322"/>
              <a:gd name="T10" fmla="*/ 699 w 1083"/>
              <a:gd name="T11" fmla="*/ 2173 h 2322"/>
              <a:gd name="T12" fmla="*/ 1083 w 1083"/>
              <a:gd name="T13" fmla="*/ 2173 h 2322"/>
              <a:gd name="T14" fmla="*/ 1083 w 1083"/>
              <a:gd name="T15" fmla="*/ 0 h 2322"/>
              <a:gd name="T16" fmla="*/ 1083 w 1083"/>
              <a:gd name="T17" fmla="*/ 0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3" h="2322">
                <a:moveTo>
                  <a:pt x="1083" y="0"/>
                </a:moveTo>
                <a:lnTo>
                  <a:pt x="0" y="0"/>
                </a:lnTo>
                <a:lnTo>
                  <a:pt x="0" y="2173"/>
                </a:lnTo>
                <a:lnTo>
                  <a:pt x="388" y="2173"/>
                </a:lnTo>
                <a:lnTo>
                  <a:pt x="546" y="2322"/>
                </a:lnTo>
                <a:lnTo>
                  <a:pt x="699" y="2173"/>
                </a:lnTo>
                <a:lnTo>
                  <a:pt x="1083" y="2173"/>
                </a:lnTo>
                <a:lnTo>
                  <a:pt x="1083" y="0"/>
                </a:lnTo>
                <a:lnTo>
                  <a:pt x="1083"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Text Placeholder 55">
            <a:extLst>
              <a:ext uri="{FF2B5EF4-FFF2-40B4-BE49-F238E27FC236}">
                <a16:creationId xmlns:a16="http://schemas.microsoft.com/office/drawing/2014/main" id="{B7475642-D67D-47F8-8761-442D7B1FF843}"/>
              </a:ext>
            </a:extLst>
          </p:cNvPr>
          <p:cNvSpPr>
            <a:spLocks noGrp="1"/>
          </p:cNvSpPr>
          <p:nvPr>
            <p:ph type="body" sz="quarter" idx="10" hasCustomPrompt="1"/>
          </p:nvPr>
        </p:nvSpPr>
        <p:spPr>
          <a:xfrm>
            <a:off x="497927" y="4768771"/>
            <a:ext cx="2266342" cy="893762"/>
          </a:xfrm>
        </p:spPr>
        <p:txBody>
          <a:bodyPr/>
          <a:lstStyle>
            <a:lvl1pPr marL="0" indent="0" algn="ctr">
              <a:buNone/>
              <a:defRPr sz="13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57" name="Text Placeholder 55">
            <a:extLst>
              <a:ext uri="{FF2B5EF4-FFF2-40B4-BE49-F238E27FC236}">
                <a16:creationId xmlns:a16="http://schemas.microsoft.com/office/drawing/2014/main" id="{D3E11D98-26C4-458A-8B35-49CBF991F82E}"/>
              </a:ext>
            </a:extLst>
          </p:cNvPr>
          <p:cNvSpPr>
            <a:spLocks noGrp="1"/>
          </p:cNvSpPr>
          <p:nvPr>
            <p:ph type="body" sz="quarter" idx="11" hasCustomPrompt="1"/>
          </p:nvPr>
        </p:nvSpPr>
        <p:spPr>
          <a:xfrm>
            <a:off x="3471100" y="4769577"/>
            <a:ext cx="2288356" cy="893762"/>
          </a:xfrm>
        </p:spPr>
        <p:txBody>
          <a:bodyPr/>
          <a:lstStyle>
            <a:lvl1pPr marL="0" indent="0" algn="ctr">
              <a:buNone/>
              <a:defRPr sz="13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58" name="Text Placeholder 55">
            <a:extLst>
              <a:ext uri="{FF2B5EF4-FFF2-40B4-BE49-F238E27FC236}">
                <a16:creationId xmlns:a16="http://schemas.microsoft.com/office/drawing/2014/main" id="{13B172E6-A3E5-4465-A1E6-4161A88C526C}"/>
              </a:ext>
            </a:extLst>
          </p:cNvPr>
          <p:cNvSpPr>
            <a:spLocks noGrp="1"/>
          </p:cNvSpPr>
          <p:nvPr>
            <p:ph type="body" sz="quarter" idx="12" hasCustomPrompt="1"/>
          </p:nvPr>
        </p:nvSpPr>
        <p:spPr>
          <a:xfrm>
            <a:off x="6447667" y="4767965"/>
            <a:ext cx="2337068" cy="893762"/>
          </a:xfrm>
        </p:spPr>
        <p:txBody>
          <a:bodyPr/>
          <a:lstStyle>
            <a:lvl1pPr marL="0" indent="0" algn="ctr">
              <a:buNone/>
              <a:defRPr sz="13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59" name="Text Placeholder 55">
            <a:extLst>
              <a:ext uri="{FF2B5EF4-FFF2-40B4-BE49-F238E27FC236}">
                <a16:creationId xmlns:a16="http://schemas.microsoft.com/office/drawing/2014/main" id="{EE81A21D-8D23-4108-810D-11B47EBD2095}"/>
              </a:ext>
            </a:extLst>
          </p:cNvPr>
          <p:cNvSpPr>
            <a:spLocks noGrp="1"/>
          </p:cNvSpPr>
          <p:nvPr>
            <p:ph type="body" sz="quarter" idx="13" hasCustomPrompt="1"/>
          </p:nvPr>
        </p:nvSpPr>
        <p:spPr>
          <a:xfrm>
            <a:off x="9330411" y="4768771"/>
            <a:ext cx="2342185" cy="893762"/>
          </a:xfrm>
        </p:spPr>
        <p:txBody>
          <a:bodyPr/>
          <a:lstStyle>
            <a:lvl1pPr marL="0" indent="0" algn="ctr">
              <a:buNone/>
              <a:defRPr sz="13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67" name="Text Placeholder 55">
            <a:extLst>
              <a:ext uri="{FF2B5EF4-FFF2-40B4-BE49-F238E27FC236}">
                <a16:creationId xmlns:a16="http://schemas.microsoft.com/office/drawing/2014/main" id="{F82997AF-24A6-4CB8-A835-0830ACA39344}"/>
              </a:ext>
            </a:extLst>
          </p:cNvPr>
          <p:cNvSpPr>
            <a:spLocks noGrp="1"/>
          </p:cNvSpPr>
          <p:nvPr>
            <p:ph type="body" sz="quarter" idx="19" hasCustomPrompt="1"/>
          </p:nvPr>
        </p:nvSpPr>
        <p:spPr>
          <a:xfrm>
            <a:off x="9352990" y="3318603"/>
            <a:ext cx="2251986" cy="767975"/>
          </a:xfrm>
        </p:spPr>
        <p:txBody>
          <a:bodyPr/>
          <a:lstStyle>
            <a:lvl1pPr marL="0" indent="0" algn="ctr">
              <a:buNone/>
              <a:defRPr sz="1400" b="1">
                <a:solidFill>
                  <a:schemeClr val="accent3"/>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68" name="Text Placeholder 55">
            <a:extLst>
              <a:ext uri="{FF2B5EF4-FFF2-40B4-BE49-F238E27FC236}">
                <a16:creationId xmlns:a16="http://schemas.microsoft.com/office/drawing/2014/main" id="{0E47F86F-DAB7-4634-B0A8-3ED929CF7855}"/>
              </a:ext>
            </a:extLst>
          </p:cNvPr>
          <p:cNvSpPr>
            <a:spLocks noGrp="1"/>
          </p:cNvSpPr>
          <p:nvPr>
            <p:ph type="body" sz="quarter" idx="20" hasCustomPrompt="1"/>
          </p:nvPr>
        </p:nvSpPr>
        <p:spPr>
          <a:xfrm>
            <a:off x="6470245" y="3318603"/>
            <a:ext cx="2244776" cy="767975"/>
          </a:xfrm>
        </p:spPr>
        <p:txBody>
          <a:bodyPr/>
          <a:lstStyle>
            <a:lvl1pPr marL="0" indent="0" algn="ctr">
              <a:buNone/>
              <a:defRPr sz="1400" b="1">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69" name="Text Placeholder 55">
            <a:extLst>
              <a:ext uri="{FF2B5EF4-FFF2-40B4-BE49-F238E27FC236}">
                <a16:creationId xmlns:a16="http://schemas.microsoft.com/office/drawing/2014/main" id="{8A321878-2D38-4AE5-8C69-FA2A48A166A6}"/>
              </a:ext>
            </a:extLst>
          </p:cNvPr>
          <p:cNvSpPr>
            <a:spLocks noGrp="1"/>
          </p:cNvSpPr>
          <p:nvPr>
            <p:ph type="body" sz="quarter" idx="21" hasCustomPrompt="1"/>
          </p:nvPr>
        </p:nvSpPr>
        <p:spPr>
          <a:xfrm>
            <a:off x="3480273" y="3318603"/>
            <a:ext cx="2257520" cy="767975"/>
          </a:xfrm>
        </p:spPr>
        <p:txBody>
          <a:bodyPr/>
          <a:lstStyle>
            <a:lvl1pPr marL="0" indent="0" algn="ctr">
              <a:buNone/>
              <a:defRPr sz="1400" b="1">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70" name="Text Placeholder 55">
            <a:extLst>
              <a:ext uri="{FF2B5EF4-FFF2-40B4-BE49-F238E27FC236}">
                <a16:creationId xmlns:a16="http://schemas.microsoft.com/office/drawing/2014/main" id="{53E730C8-81A0-4619-96F2-28B32F2175DC}"/>
              </a:ext>
            </a:extLst>
          </p:cNvPr>
          <p:cNvSpPr>
            <a:spLocks noGrp="1"/>
          </p:cNvSpPr>
          <p:nvPr>
            <p:ph type="body" sz="quarter" idx="22" hasCustomPrompt="1"/>
          </p:nvPr>
        </p:nvSpPr>
        <p:spPr>
          <a:xfrm>
            <a:off x="497926" y="3318603"/>
            <a:ext cx="2266343" cy="767975"/>
          </a:xfrm>
        </p:spPr>
        <p:txBody>
          <a:bodyPr/>
          <a:lstStyle>
            <a:lvl1pPr marL="0" indent="0" algn="ctr">
              <a:buNone/>
              <a:defRPr sz="1400" b="1">
                <a:solidFill>
                  <a:schemeClr val="tx1">
                    <a:lumMod val="50000"/>
                    <a:lumOff val="50000"/>
                  </a:schemeClr>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Tree>
    <p:extLst>
      <p:ext uri="{BB962C8B-B14F-4D97-AF65-F5344CB8AC3E}">
        <p14:creationId xmlns:p14="http://schemas.microsoft.com/office/powerpoint/2010/main" val="6070719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Flow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7" name="AutoShape 3">
            <a:extLst>
              <a:ext uri="{FF2B5EF4-FFF2-40B4-BE49-F238E27FC236}">
                <a16:creationId xmlns:a16="http://schemas.microsoft.com/office/drawing/2014/main" id="{5482E0A4-039D-47D1-B48F-6EBD51A35B38}"/>
              </a:ext>
            </a:extLst>
          </p:cNvPr>
          <p:cNvSpPr>
            <a:spLocks noChangeAspect="1" noChangeArrowheads="1" noTextEdit="1"/>
          </p:cNvSpPr>
          <p:nvPr/>
        </p:nvSpPr>
        <p:spPr bwMode="auto">
          <a:xfrm>
            <a:off x="2465681" y="685369"/>
            <a:ext cx="8980488"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50BB8276-2A06-4FC0-9343-A9617FA1E4EE}"/>
              </a:ext>
            </a:extLst>
          </p:cNvPr>
          <p:cNvSpPr>
            <a:spLocks/>
          </p:cNvSpPr>
          <p:nvPr/>
        </p:nvSpPr>
        <p:spPr bwMode="auto">
          <a:xfrm>
            <a:off x="3430253" y="2474482"/>
            <a:ext cx="2381013" cy="3643313"/>
          </a:xfrm>
          <a:custGeom>
            <a:avLst/>
            <a:gdLst>
              <a:gd name="T0" fmla="*/ 0 w 1083"/>
              <a:gd name="T1" fmla="*/ 0 h 2295"/>
              <a:gd name="T2" fmla="*/ 0 w 1083"/>
              <a:gd name="T3" fmla="*/ 2295 h 2295"/>
              <a:gd name="T4" fmla="*/ 1083 w 1083"/>
              <a:gd name="T5" fmla="*/ 2295 h 2295"/>
              <a:gd name="T6" fmla="*/ 1083 w 1083"/>
              <a:gd name="T7" fmla="*/ 0 h 2295"/>
              <a:gd name="T8" fmla="*/ 0 w 1083"/>
              <a:gd name="T9" fmla="*/ 0 h 2295"/>
              <a:gd name="T10" fmla="*/ 0 w 1083"/>
              <a:gd name="T11" fmla="*/ 0 h 2295"/>
            </a:gdLst>
            <a:ahLst/>
            <a:cxnLst>
              <a:cxn ang="0">
                <a:pos x="T0" y="T1"/>
              </a:cxn>
              <a:cxn ang="0">
                <a:pos x="T2" y="T3"/>
              </a:cxn>
              <a:cxn ang="0">
                <a:pos x="T4" y="T5"/>
              </a:cxn>
              <a:cxn ang="0">
                <a:pos x="T6" y="T7"/>
              </a:cxn>
              <a:cxn ang="0">
                <a:pos x="T8" y="T9"/>
              </a:cxn>
              <a:cxn ang="0">
                <a:pos x="T10" y="T11"/>
              </a:cxn>
            </a:cxnLst>
            <a:rect l="0" t="0" r="r" b="b"/>
            <a:pathLst>
              <a:path w="1083" h="2295">
                <a:moveTo>
                  <a:pt x="0" y="0"/>
                </a:moveTo>
                <a:lnTo>
                  <a:pt x="0" y="2295"/>
                </a:lnTo>
                <a:lnTo>
                  <a:pt x="1083" y="2295"/>
                </a:lnTo>
                <a:lnTo>
                  <a:pt x="1083" y="0"/>
                </a:lnTo>
                <a:lnTo>
                  <a:pt x="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7AEFD1FC-D85F-4749-A847-420682313B28}"/>
              </a:ext>
            </a:extLst>
          </p:cNvPr>
          <p:cNvSpPr>
            <a:spLocks/>
          </p:cNvSpPr>
          <p:nvPr/>
        </p:nvSpPr>
        <p:spPr bwMode="auto">
          <a:xfrm>
            <a:off x="6426004" y="2474482"/>
            <a:ext cx="2370020" cy="3643313"/>
          </a:xfrm>
          <a:custGeom>
            <a:avLst/>
            <a:gdLst>
              <a:gd name="T0" fmla="*/ 0 w 1078"/>
              <a:gd name="T1" fmla="*/ 0 h 2295"/>
              <a:gd name="T2" fmla="*/ 0 w 1078"/>
              <a:gd name="T3" fmla="*/ 2295 h 2295"/>
              <a:gd name="T4" fmla="*/ 1078 w 1078"/>
              <a:gd name="T5" fmla="*/ 2295 h 2295"/>
              <a:gd name="T6" fmla="*/ 1078 w 1078"/>
              <a:gd name="T7" fmla="*/ 0 h 2295"/>
              <a:gd name="T8" fmla="*/ 0 w 1078"/>
              <a:gd name="T9" fmla="*/ 0 h 2295"/>
              <a:gd name="T10" fmla="*/ 0 w 1078"/>
              <a:gd name="T11" fmla="*/ 0 h 2295"/>
            </a:gdLst>
            <a:ahLst/>
            <a:cxnLst>
              <a:cxn ang="0">
                <a:pos x="T0" y="T1"/>
              </a:cxn>
              <a:cxn ang="0">
                <a:pos x="T2" y="T3"/>
              </a:cxn>
              <a:cxn ang="0">
                <a:pos x="T4" y="T5"/>
              </a:cxn>
              <a:cxn ang="0">
                <a:pos x="T6" y="T7"/>
              </a:cxn>
              <a:cxn ang="0">
                <a:pos x="T8" y="T9"/>
              </a:cxn>
              <a:cxn ang="0">
                <a:pos x="T10" y="T11"/>
              </a:cxn>
            </a:cxnLst>
            <a:rect l="0" t="0" r="r" b="b"/>
            <a:pathLst>
              <a:path w="1078" h="2295">
                <a:moveTo>
                  <a:pt x="0" y="0"/>
                </a:moveTo>
                <a:lnTo>
                  <a:pt x="0" y="2295"/>
                </a:lnTo>
                <a:lnTo>
                  <a:pt x="1078" y="2295"/>
                </a:lnTo>
                <a:lnTo>
                  <a:pt x="1078" y="0"/>
                </a:lnTo>
                <a:lnTo>
                  <a:pt x="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141613D5-E62F-4669-8259-0B6757706BCC}"/>
              </a:ext>
            </a:extLst>
          </p:cNvPr>
          <p:cNvSpPr>
            <a:spLocks/>
          </p:cNvSpPr>
          <p:nvPr/>
        </p:nvSpPr>
        <p:spPr bwMode="auto">
          <a:xfrm>
            <a:off x="9302873" y="2474482"/>
            <a:ext cx="2381013" cy="3643313"/>
          </a:xfrm>
          <a:custGeom>
            <a:avLst/>
            <a:gdLst>
              <a:gd name="T0" fmla="*/ 0 w 1083"/>
              <a:gd name="T1" fmla="*/ 0 h 2295"/>
              <a:gd name="T2" fmla="*/ 0 w 1083"/>
              <a:gd name="T3" fmla="*/ 2295 h 2295"/>
              <a:gd name="T4" fmla="*/ 1083 w 1083"/>
              <a:gd name="T5" fmla="*/ 2295 h 2295"/>
              <a:gd name="T6" fmla="*/ 1083 w 1083"/>
              <a:gd name="T7" fmla="*/ 0 h 2295"/>
              <a:gd name="T8" fmla="*/ 0 w 1083"/>
              <a:gd name="T9" fmla="*/ 0 h 2295"/>
              <a:gd name="T10" fmla="*/ 0 w 1083"/>
              <a:gd name="T11" fmla="*/ 0 h 2295"/>
            </a:gdLst>
            <a:ahLst/>
            <a:cxnLst>
              <a:cxn ang="0">
                <a:pos x="T0" y="T1"/>
              </a:cxn>
              <a:cxn ang="0">
                <a:pos x="T2" y="T3"/>
              </a:cxn>
              <a:cxn ang="0">
                <a:pos x="T4" y="T5"/>
              </a:cxn>
              <a:cxn ang="0">
                <a:pos x="T6" y="T7"/>
              </a:cxn>
              <a:cxn ang="0">
                <a:pos x="T8" y="T9"/>
              </a:cxn>
              <a:cxn ang="0">
                <a:pos x="T10" y="T11"/>
              </a:cxn>
            </a:cxnLst>
            <a:rect l="0" t="0" r="r" b="b"/>
            <a:pathLst>
              <a:path w="1083" h="2295">
                <a:moveTo>
                  <a:pt x="0" y="0"/>
                </a:moveTo>
                <a:lnTo>
                  <a:pt x="0" y="2295"/>
                </a:lnTo>
                <a:lnTo>
                  <a:pt x="1083" y="2295"/>
                </a:lnTo>
                <a:lnTo>
                  <a:pt x="1083" y="0"/>
                </a:lnTo>
                <a:lnTo>
                  <a:pt x="0" y="0"/>
                </a:lnTo>
                <a:lnTo>
                  <a:pt x="0"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CA2E0BF0-836A-4F12-B0D0-EA2496BC3FA5}"/>
              </a:ext>
            </a:extLst>
          </p:cNvPr>
          <p:cNvSpPr>
            <a:spLocks/>
          </p:cNvSpPr>
          <p:nvPr/>
        </p:nvSpPr>
        <p:spPr bwMode="auto">
          <a:xfrm>
            <a:off x="3430253" y="1320369"/>
            <a:ext cx="2381013" cy="3179763"/>
          </a:xfrm>
          <a:custGeom>
            <a:avLst/>
            <a:gdLst>
              <a:gd name="T0" fmla="*/ 1083 w 1083"/>
              <a:gd name="T1" fmla="*/ 0 h 2322"/>
              <a:gd name="T2" fmla="*/ 0 w 1083"/>
              <a:gd name="T3" fmla="*/ 0 h 2322"/>
              <a:gd name="T4" fmla="*/ 0 w 1083"/>
              <a:gd name="T5" fmla="*/ 2173 h 2322"/>
              <a:gd name="T6" fmla="*/ 388 w 1083"/>
              <a:gd name="T7" fmla="*/ 2173 h 2322"/>
              <a:gd name="T8" fmla="*/ 546 w 1083"/>
              <a:gd name="T9" fmla="*/ 2322 h 2322"/>
              <a:gd name="T10" fmla="*/ 699 w 1083"/>
              <a:gd name="T11" fmla="*/ 2173 h 2322"/>
              <a:gd name="T12" fmla="*/ 1083 w 1083"/>
              <a:gd name="T13" fmla="*/ 2173 h 2322"/>
              <a:gd name="T14" fmla="*/ 1083 w 1083"/>
              <a:gd name="T15" fmla="*/ 0 h 2322"/>
              <a:gd name="T16" fmla="*/ 1083 w 1083"/>
              <a:gd name="T17" fmla="*/ 0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3" h="2322">
                <a:moveTo>
                  <a:pt x="1083" y="0"/>
                </a:moveTo>
                <a:lnTo>
                  <a:pt x="0" y="0"/>
                </a:lnTo>
                <a:lnTo>
                  <a:pt x="0" y="2173"/>
                </a:lnTo>
                <a:lnTo>
                  <a:pt x="388" y="2173"/>
                </a:lnTo>
                <a:lnTo>
                  <a:pt x="546" y="2322"/>
                </a:lnTo>
                <a:lnTo>
                  <a:pt x="699" y="2173"/>
                </a:lnTo>
                <a:lnTo>
                  <a:pt x="1083" y="2173"/>
                </a:lnTo>
                <a:lnTo>
                  <a:pt x="1083" y="0"/>
                </a:lnTo>
                <a:lnTo>
                  <a:pt x="1083"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6FDDE87D-B7D1-428E-A538-A2A9C41786A3}"/>
              </a:ext>
            </a:extLst>
          </p:cNvPr>
          <p:cNvSpPr>
            <a:spLocks/>
          </p:cNvSpPr>
          <p:nvPr/>
        </p:nvSpPr>
        <p:spPr bwMode="auto">
          <a:xfrm>
            <a:off x="6426004" y="1320369"/>
            <a:ext cx="2370020" cy="3179763"/>
          </a:xfrm>
          <a:custGeom>
            <a:avLst/>
            <a:gdLst>
              <a:gd name="T0" fmla="*/ 1078 w 1078"/>
              <a:gd name="T1" fmla="*/ 0 h 2322"/>
              <a:gd name="T2" fmla="*/ 0 w 1078"/>
              <a:gd name="T3" fmla="*/ 0 h 2322"/>
              <a:gd name="T4" fmla="*/ 0 w 1078"/>
              <a:gd name="T5" fmla="*/ 2173 h 2322"/>
              <a:gd name="T6" fmla="*/ 388 w 1078"/>
              <a:gd name="T7" fmla="*/ 2173 h 2322"/>
              <a:gd name="T8" fmla="*/ 541 w 1078"/>
              <a:gd name="T9" fmla="*/ 2322 h 2322"/>
              <a:gd name="T10" fmla="*/ 695 w 1078"/>
              <a:gd name="T11" fmla="*/ 2173 h 2322"/>
              <a:gd name="T12" fmla="*/ 1078 w 1078"/>
              <a:gd name="T13" fmla="*/ 2173 h 2322"/>
              <a:gd name="T14" fmla="*/ 1078 w 1078"/>
              <a:gd name="T15" fmla="*/ 0 h 2322"/>
              <a:gd name="T16" fmla="*/ 1078 w 1078"/>
              <a:gd name="T17" fmla="*/ 0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8" h="2322">
                <a:moveTo>
                  <a:pt x="1078" y="0"/>
                </a:moveTo>
                <a:lnTo>
                  <a:pt x="0" y="0"/>
                </a:lnTo>
                <a:lnTo>
                  <a:pt x="0" y="2173"/>
                </a:lnTo>
                <a:lnTo>
                  <a:pt x="388" y="2173"/>
                </a:lnTo>
                <a:lnTo>
                  <a:pt x="541" y="2322"/>
                </a:lnTo>
                <a:lnTo>
                  <a:pt x="695" y="2173"/>
                </a:lnTo>
                <a:lnTo>
                  <a:pt x="1078" y="2173"/>
                </a:lnTo>
                <a:lnTo>
                  <a:pt x="1078" y="0"/>
                </a:lnTo>
                <a:lnTo>
                  <a:pt x="1078"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67269B02-6593-4E4C-BECA-E48A9E176ACF}"/>
              </a:ext>
            </a:extLst>
          </p:cNvPr>
          <p:cNvSpPr>
            <a:spLocks/>
          </p:cNvSpPr>
          <p:nvPr/>
        </p:nvSpPr>
        <p:spPr bwMode="auto">
          <a:xfrm>
            <a:off x="9302873" y="1320369"/>
            <a:ext cx="2381013" cy="3179763"/>
          </a:xfrm>
          <a:custGeom>
            <a:avLst/>
            <a:gdLst>
              <a:gd name="T0" fmla="*/ 1083 w 1083"/>
              <a:gd name="T1" fmla="*/ 0 h 2322"/>
              <a:gd name="T2" fmla="*/ 0 w 1083"/>
              <a:gd name="T3" fmla="*/ 0 h 2322"/>
              <a:gd name="T4" fmla="*/ 0 w 1083"/>
              <a:gd name="T5" fmla="*/ 2173 h 2322"/>
              <a:gd name="T6" fmla="*/ 388 w 1083"/>
              <a:gd name="T7" fmla="*/ 2173 h 2322"/>
              <a:gd name="T8" fmla="*/ 546 w 1083"/>
              <a:gd name="T9" fmla="*/ 2322 h 2322"/>
              <a:gd name="T10" fmla="*/ 699 w 1083"/>
              <a:gd name="T11" fmla="*/ 2173 h 2322"/>
              <a:gd name="T12" fmla="*/ 1083 w 1083"/>
              <a:gd name="T13" fmla="*/ 2173 h 2322"/>
              <a:gd name="T14" fmla="*/ 1083 w 1083"/>
              <a:gd name="T15" fmla="*/ 0 h 2322"/>
              <a:gd name="T16" fmla="*/ 1083 w 1083"/>
              <a:gd name="T17" fmla="*/ 0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3" h="2322">
                <a:moveTo>
                  <a:pt x="1083" y="0"/>
                </a:moveTo>
                <a:lnTo>
                  <a:pt x="0" y="0"/>
                </a:lnTo>
                <a:lnTo>
                  <a:pt x="0" y="2173"/>
                </a:lnTo>
                <a:lnTo>
                  <a:pt x="388" y="2173"/>
                </a:lnTo>
                <a:lnTo>
                  <a:pt x="546" y="2322"/>
                </a:lnTo>
                <a:lnTo>
                  <a:pt x="699" y="2173"/>
                </a:lnTo>
                <a:lnTo>
                  <a:pt x="1083" y="2173"/>
                </a:lnTo>
                <a:lnTo>
                  <a:pt x="1083" y="0"/>
                </a:lnTo>
                <a:lnTo>
                  <a:pt x="1083"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a:extLst>
              <a:ext uri="{FF2B5EF4-FFF2-40B4-BE49-F238E27FC236}">
                <a16:creationId xmlns:a16="http://schemas.microsoft.com/office/drawing/2014/main" id="{8F554097-D52E-48E4-A360-B9014A556E32}"/>
              </a:ext>
            </a:extLst>
          </p:cNvPr>
          <p:cNvSpPr>
            <a:spLocks/>
          </p:cNvSpPr>
          <p:nvPr/>
        </p:nvSpPr>
        <p:spPr bwMode="auto">
          <a:xfrm>
            <a:off x="457080" y="2482137"/>
            <a:ext cx="2381013" cy="3643313"/>
          </a:xfrm>
          <a:custGeom>
            <a:avLst/>
            <a:gdLst>
              <a:gd name="T0" fmla="*/ 0 w 1083"/>
              <a:gd name="T1" fmla="*/ 0 h 2295"/>
              <a:gd name="T2" fmla="*/ 0 w 1083"/>
              <a:gd name="T3" fmla="*/ 2295 h 2295"/>
              <a:gd name="T4" fmla="*/ 1083 w 1083"/>
              <a:gd name="T5" fmla="*/ 2295 h 2295"/>
              <a:gd name="T6" fmla="*/ 1083 w 1083"/>
              <a:gd name="T7" fmla="*/ 0 h 2295"/>
              <a:gd name="T8" fmla="*/ 0 w 1083"/>
              <a:gd name="T9" fmla="*/ 0 h 2295"/>
              <a:gd name="T10" fmla="*/ 0 w 1083"/>
              <a:gd name="T11" fmla="*/ 0 h 2295"/>
            </a:gdLst>
            <a:ahLst/>
            <a:cxnLst>
              <a:cxn ang="0">
                <a:pos x="T0" y="T1"/>
              </a:cxn>
              <a:cxn ang="0">
                <a:pos x="T2" y="T3"/>
              </a:cxn>
              <a:cxn ang="0">
                <a:pos x="T4" y="T5"/>
              </a:cxn>
              <a:cxn ang="0">
                <a:pos x="T6" y="T7"/>
              </a:cxn>
              <a:cxn ang="0">
                <a:pos x="T8" y="T9"/>
              </a:cxn>
              <a:cxn ang="0">
                <a:pos x="T10" y="T11"/>
              </a:cxn>
            </a:cxnLst>
            <a:rect l="0" t="0" r="r" b="b"/>
            <a:pathLst>
              <a:path w="1083" h="2295">
                <a:moveTo>
                  <a:pt x="0" y="0"/>
                </a:moveTo>
                <a:lnTo>
                  <a:pt x="0" y="2295"/>
                </a:lnTo>
                <a:lnTo>
                  <a:pt x="1083" y="2295"/>
                </a:lnTo>
                <a:lnTo>
                  <a:pt x="1083" y="0"/>
                </a:lnTo>
                <a:lnTo>
                  <a:pt x="0" y="0"/>
                </a:lnTo>
                <a:lnTo>
                  <a:pt x="0" y="0"/>
                </a:ln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10">
            <a:extLst>
              <a:ext uri="{FF2B5EF4-FFF2-40B4-BE49-F238E27FC236}">
                <a16:creationId xmlns:a16="http://schemas.microsoft.com/office/drawing/2014/main" id="{1DD2CC51-3F61-4BDC-94B7-B6371ECFC91B}"/>
              </a:ext>
            </a:extLst>
          </p:cNvPr>
          <p:cNvSpPr>
            <a:spLocks/>
          </p:cNvSpPr>
          <p:nvPr/>
        </p:nvSpPr>
        <p:spPr bwMode="auto">
          <a:xfrm>
            <a:off x="457080" y="1317063"/>
            <a:ext cx="2381013" cy="3179489"/>
          </a:xfrm>
          <a:custGeom>
            <a:avLst/>
            <a:gdLst>
              <a:gd name="T0" fmla="*/ 1083 w 1083"/>
              <a:gd name="T1" fmla="*/ 0 h 2322"/>
              <a:gd name="T2" fmla="*/ 0 w 1083"/>
              <a:gd name="T3" fmla="*/ 0 h 2322"/>
              <a:gd name="T4" fmla="*/ 0 w 1083"/>
              <a:gd name="T5" fmla="*/ 2173 h 2322"/>
              <a:gd name="T6" fmla="*/ 388 w 1083"/>
              <a:gd name="T7" fmla="*/ 2173 h 2322"/>
              <a:gd name="T8" fmla="*/ 546 w 1083"/>
              <a:gd name="T9" fmla="*/ 2322 h 2322"/>
              <a:gd name="T10" fmla="*/ 699 w 1083"/>
              <a:gd name="T11" fmla="*/ 2173 h 2322"/>
              <a:gd name="T12" fmla="*/ 1083 w 1083"/>
              <a:gd name="T13" fmla="*/ 2173 h 2322"/>
              <a:gd name="T14" fmla="*/ 1083 w 1083"/>
              <a:gd name="T15" fmla="*/ 0 h 2322"/>
              <a:gd name="T16" fmla="*/ 1083 w 1083"/>
              <a:gd name="T17" fmla="*/ 0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3" h="2322">
                <a:moveTo>
                  <a:pt x="1083" y="0"/>
                </a:moveTo>
                <a:lnTo>
                  <a:pt x="0" y="0"/>
                </a:lnTo>
                <a:lnTo>
                  <a:pt x="0" y="2173"/>
                </a:lnTo>
                <a:lnTo>
                  <a:pt x="388" y="2173"/>
                </a:lnTo>
                <a:lnTo>
                  <a:pt x="546" y="2322"/>
                </a:lnTo>
                <a:lnTo>
                  <a:pt x="699" y="2173"/>
                </a:lnTo>
                <a:lnTo>
                  <a:pt x="1083" y="2173"/>
                </a:lnTo>
                <a:lnTo>
                  <a:pt x="1083" y="0"/>
                </a:lnTo>
                <a:lnTo>
                  <a:pt x="1083"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Text Placeholder 55">
            <a:extLst>
              <a:ext uri="{FF2B5EF4-FFF2-40B4-BE49-F238E27FC236}">
                <a16:creationId xmlns:a16="http://schemas.microsoft.com/office/drawing/2014/main" id="{B7475642-D67D-47F8-8761-442D7B1FF843}"/>
              </a:ext>
            </a:extLst>
          </p:cNvPr>
          <p:cNvSpPr>
            <a:spLocks noGrp="1"/>
          </p:cNvSpPr>
          <p:nvPr>
            <p:ph type="body" sz="quarter" idx="10" hasCustomPrompt="1"/>
          </p:nvPr>
        </p:nvSpPr>
        <p:spPr>
          <a:xfrm>
            <a:off x="497927" y="4768771"/>
            <a:ext cx="2266342" cy="893762"/>
          </a:xfrm>
        </p:spPr>
        <p:txBody>
          <a:bodyPr/>
          <a:lstStyle>
            <a:lvl1pPr marL="0" indent="0" algn="ctr">
              <a:buNone/>
              <a:defRPr sz="13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57" name="Text Placeholder 55">
            <a:extLst>
              <a:ext uri="{FF2B5EF4-FFF2-40B4-BE49-F238E27FC236}">
                <a16:creationId xmlns:a16="http://schemas.microsoft.com/office/drawing/2014/main" id="{D3E11D98-26C4-458A-8B35-49CBF991F82E}"/>
              </a:ext>
            </a:extLst>
          </p:cNvPr>
          <p:cNvSpPr>
            <a:spLocks noGrp="1"/>
          </p:cNvSpPr>
          <p:nvPr>
            <p:ph type="body" sz="quarter" idx="11" hasCustomPrompt="1"/>
          </p:nvPr>
        </p:nvSpPr>
        <p:spPr>
          <a:xfrm>
            <a:off x="3471100" y="4769577"/>
            <a:ext cx="2288356" cy="893762"/>
          </a:xfrm>
        </p:spPr>
        <p:txBody>
          <a:bodyPr/>
          <a:lstStyle>
            <a:lvl1pPr marL="0" indent="0" algn="ctr">
              <a:buNone/>
              <a:defRPr sz="13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58" name="Text Placeholder 55">
            <a:extLst>
              <a:ext uri="{FF2B5EF4-FFF2-40B4-BE49-F238E27FC236}">
                <a16:creationId xmlns:a16="http://schemas.microsoft.com/office/drawing/2014/main" id="{13B172E6-A3E5-4465-A1E6-4161A88C526C}"/>
              </a:ext>
            </a:extLst>
          </p:cNvPr>
          <p:cNvSpPr>
            <a:spLocks noGrp="1"/>
          </p:cNvSpPr>
          <p:nvPr>
            <p:ph type="body" sz="quarter" idx="12" hasCustomPrompt="1"/>
          </p:nvPr>
        </p:nvSpPr>
        <p:spPr>
          <a:xfrm>
            <a:off x="6447667" y="4767965"/>
            <a:ext cx="2337068" cy="893762"/>
          </a:xfrm>
        </p:spPr>
        <p:txBody>
          <a:bodyPr/>
          <a:lstStyle>
            <a:lvl1pPr marL="0" indent="0" algn="ctr">
              <a:buNone/>
              <a:defRPr sz="13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59" name="Text Placeholder 55">
            <a:extLst>
              <a:ext uri="{FF2B5EF4-FFF2-40B4-BE49-F238E27FC236}">
                <a16:creationId xmlns:a16="http://schemas.microsoft.com/office/drawing/2014/main" id="{EE81A21D-8D23-4108-810D-11B47EBD2095}"/>
              </a:ext>
            </a:extLst>
          </p:cNvPr>
          <p:cNvSpPr>
            <a:spLocks noGrp="1"/>
          </p:cNvSpPr>
          <p:nvPr>
            <p:ph type="body" sz="quarter" idx="13" hasCustomPrompt="1"/>
          </p:nvPr>
        </p:nvSpPr>
        <p:spPr>
          <a:xfrm>
            <a:off x="9330411" y="4768771"/>
            <a:ext cx="2342185" cy="893762"/>
          </a:xfrm>
        </p:spPr>
        <p:txBody>
          <a:bodyPr/>
          <a:lstStyle>
            <a:lvl1pPr marL="0" indent="0" algn="ctr">
              <a:buNone/>
              <a:defRPr sz="13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67" name="Text Placeholder 55">
            <a:extLst>
              <a:ext uri="{FF2B5EF4-FFF2-40B4-BE49-F238E27FC236}">
                <a16:creationId xmlns:a16="http://schemas.microsoft.com/office/drawing/2014/main" id="{F82997AF-24A6-4CB8-A835-0830ACA39344}"/>
              </a:ext>
            </a:extLst>
          </p:cNvPr>
          <p:cNvSpPr>
            <a:spLocks noGrp="1"/>
          </p:cNvSpPr>
          <p:nvPr>
            <p:ph type="body" sz="quarter" idx="19" hasCustomPrompt="1"/>
          </p:nvPr>
        </p:nvSpPr>
        <p:spPr>
          <a:xfrm>
            <a:off x="9352990" y="3318603"/>
            <a:ext cx="2251986" cy="767975"/>
          </a:xfrm>
        </p:spPr>
        <p:txBody>
          <a:bodyPr/>
          <a:lstStyle>
            <a:lvl1pPr marL="0" indent="0" algn="ctr">
              <a:buNone/>
              <a:defRPr sz="1400" b="1">
                <a:solidFill>
                  <a:schemeClr val="tx2">
                    <a:lumMod val="50000"/>
                  </a:schemeClr>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68" name="Text Placeholder 55">
            <a:extLst>
              <a:ext uri="{FF2B5EF4-FFF2-40B4-BE49-F238E27FC236}">
                <a16:creationId xmlns:a16="http://schemas.microsoft.com/office/drawing/2014/main" id="{0E47F86F-DAB7-4634-B0A8-3ED929CF7855}"/>
              </a:ext>
            </a:extLst>
          </p:cNvPr>
          <p:cNvSpPr>
            <a:spLocks noGrp="1"/>
          </p:cNvSpPr>
          <p:nvPr>
            <p:ph type="body" sz="quarter" idx="20" hasCustomPrompt="1"/>
          </p:nvPr>
        </p:nvSpPr>
        <p:spPr>
          <a:xfrm>
            <a:off x="6470245" y="3318603"/>
            <a:ext cx="2244776" cy="767975"/>
          </a:xfrm>
        </p:spPr>
        <p:txBody>
          <a:bodyPr/>
          <a:lstStyle>
            <a:lvl1pPr marL="0" indent="0" algn="ctr">
              <a:buNone/>
              <a:defRPr sz="1400" b="1">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69" name="Text Placeholder 55">
            <a:extLst>
              <a:ext uri="{FF2B5EF4-FFF2-40B4-BE49-F238E27FC236}">
                <a16:creationId xmlns:a16="http://schemas.microsoft.com/office/drawing/2014/main" id="{8A321878-2D38-4AE5-8C69-FA2A48A166A6}"/>
              </a:ext>
            </a:extLst>
          </p:cNvPr>
          <p:cNvSpPr>
            <a:spLocks noGrp="1"/>
          </p:cNvSpPr>
          <p:nvPr>
            <p:ph type="body" sz="quarter" idx="21" hasCustomPrompt="1"/>
          </p:nvPr>
        </p:nvSpPr>
        <p:spPr>
          <a:xfrm>
            <a:off x="3480273" y="3318603"/>
            <a:ext cx="2257520" cy="767975"/>
          </a:xfrm>
        </p:spPr>
        <p:txBody>
          <a:bodyPr/>
          <a:lstStyle>
            <a:lvl1pPr marL="0" indent="0" algn="ctr">
              <a:buNone/>
              <a:defRPr sz="1400" b="1">
                <a:solidFill>
                  <a:schemeClr val="tx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
        <p:nvSpPr>
          <p:cNvPr id="70" name="Text Placeholder 55">
            <a:extLst>
              <a:ext uri="{FF2B5EF4-FFF2-40B4-BE49-F238E27FC236}">
                <a16:creationId xmlns:a16="http://schemas.microsoft.com/office/drawing/2014/main" id="{53E730C8-81A0-4619-96F2-28B32F2175DC}"/>
              </a:ext>
            </a:extLst>
          </p:cNvPr>
          <p:cNvSpPr>
            <a:spLocks noGrp="1"/>
          </p:cNvSpPr>
          <p:nvPr>
            <p:ph type="body" sz="quarter" idx="22" hasCustomPrompt="1"/>
          </p:nvPr>
        </p:nvSpPr>
        <p:spPr>
          <a:xfrm>
            <a:off x="497926" y="3318603"/>
            <a:ext cx="2266343" cy="767975"/>
          </a:xfrm>
        </p:spPr>
        <p:txBody>
          <a:bodyPr/>
          <a:lstStyle>
            <a:lvl1pPr marL="0" indent="0" algn="ctr">
              <a:buNone/>
              <a:defRPr sz="1400" b="1">
                <a:solidFill>
                  <a:schemeClr val="tx1">
                    <a:lumMod val="50000"/>
                    <a:lumOff val="50000"/>
                  </a:schemeClr>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Place text here.</a:t>
            </a:r>
          </a:p>
        </p:txBody>
      </p:sp>
    </p:spTree>
    <p:extLst>
      <p:ext uri="{BB962C8B-B14F-4D97-AF65-F5344CB8AC3E}">
        <p14:creationId xmlns:p14="http://schemas.microsoft.com/office/powerpoint/2010/main" val="3310874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Tree>
    <p:extLst>
      <p:ext uri="{BB962C8B-B14F-4D97-AF65-F5344CB8AC3E}">
        <p14:creationId xmlns:p14="http://schemas.microsoft.com/office/powerpoint/2010/main" val="1747721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ptop_Left_2symbols_Produc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A08A87D-0F7B-40BF-B5BC-4855FC5B071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30993" y="3107481"/>
            <a:ext cx="1840866" cy="2586514"/>
          </a:xfrm>
          <a:prstGeom prst="rect">
            <a:avLst/>
          </a:prstGeom>
        </p:spPr>
      </p:pic>
      <p:pic>
        <p:nvPicPr>
          <p:cNvPr id="13" name="Picture 12">
            <a:extLst>
              <a:ext uri="{FF2B5EF4-FFF2-40B4-BE49-F238E27FC236}">
                <a16:creationId xmlns:a16="http://schemas.microsoft.com/office/drawing/2014/main" id="{FA5AB621-1A9C-4954-9FF7-AED0E78741F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716888"/>
            <a:ext cx="5851501" cy="4292027"/>
          </a:xfrm>
          <a:prstGeom prst="rect">
            <a:avLst/>
          </a:prstGeom>
        </p:spPr>
      </p:pic>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11" name="Oval 10">
            <a:extLst>
              <a:ext uri="{FF2B5EF4-FFF2-40B4-BE49-F238E27FC236}">
                <a16:creationId xmlns:a16="http://schemas.microsoft.com/office/drawing/2014/main" id="{E47C88E3-33B0-4904-95E7-FA27AEF3B717}"/>
              </a:ext>
            </a:extLst>
          </p:cNvPr>
          <p:cNvSpPr/>
          <p:nvPr/>
        </p:nvSpPr>
        <p:spPr>
          <a:xfrm>
            <a:off x="6497797" y="1638863"/>
            <a:ext cx="812754" cy="812754"/>
          </a:xfrm>
          <a:prstGeom prst="ellipse">
            <a:avLst/>
          </a:prstGeom>
          <a:solidFill>
            <a:schemeClr val="accent3"/>
          </a:solidFill>
          <a:ln>
            <a:no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2" name="Oval 11">
            <a:extLst>
              <a:ext uri="{FF2B5EF4-FFF2-40B4-BE49-F238E27FC236}">
                <a16:creationId xmlns:a16="http://schemas.microsoft.com/office/drawing/2014/main" id="{9A5AE707-5460-4369-B982-4DE4F6555368}"/>
              </a:ext>
            </a:extLst>
          </p:cNvPr>
          <p:cNvSpPr/>
          <p:nvPr/>
        </p:nvSpPr>
        <p:spPr>
          <a:xfrm>
            <a:off x="6497797" y="3750519"/>
            <a:ext cx="812754" cy="812754"/>
          </a:xfrm>
          <a:prstGeom prst="ellipse">
            <a:avLst/>
          </a:prstGeom>
          <a:solidFill>
            <a:schemeClr val="accent1"/>
          </a:solidFill>
          <a:ln>
            <a:no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0" name="Picture Placeholder 29">
            <a:extLst>
              <a:ext uri="{FF2B5EF4-FFF2-40B4-BE49-F238E27FC236}">
                <a16:creationId xmlns:a16="http://schemas.microsoft.com/office/drawing/2014/main" id="{D11D5E6F-BED0-49D3-A08C-6955403AB408}"/>
              </a:ext>
            </a:extLst>
          </p:cNvPr>
          <p:cNvSpPr>
            <a:spLocks noGrp="1"/>
          </p:cNvSpPr>
          <p:nvPr>
            <p:ph type="pic" sz="quarter" idx="10"/>
          </p:nvPr>
        </p:nvSpPr>
        <p:spPr>
          <a:xfrm>
            <a:off x="21770" y="2018507"/>
            <a:ext cx="4614179" cy="3409836"/>
          </a:xfrm>
        </p:spPr>
        <p:txBody>
          <a:bodyPr/>
          <a:lstStyle/>
          <a:p>
            <a:endParaRPr lang="en-US"/>
          </a:p>
        </p:txBody>
      </p:sp>
      <p:sp>
        <p:nvSpPr>
          <p:cNvPr id="32" name="Picture Placeholder 31">
            <a:extLst>
              <a:ext uri="{FF2B5EF4-FFF2-40B4-BE49-F238E27FC236}">
                <a16:creationId xmlns:a16="http://schemas.microsoft.com/office/drawing/2014/main" id="{883C88E1-8C6E-41DC-9CD3-34CCC833FFA1}"/>
              </a:ext>
            </a:extLst>
          </p:cNvPr>
          <p:cNvSpPr>
            <a:spLocks noGrp="1"/>
          </p:cNvSpPr>
          <p:nvPr>
            <p:ph type="pic" sz="quarter" idx="11"/>
          </p:nvPr>
        </p:nvSpPr>
        <p:spPr>
          <a:xfrm>
            <a:off x="5104674" y="3459452"/>
            <a:ext cx="1069975" cy="1857375"/>
          </a:xfrm>
        </p:spPr>
        <p:txBody>
          <a:bodyPr/>
          <a:lstStyle/>
          <a:p>
            <a:endParaRPr lang="en-US"/>
          </a:p>
        </p:txBody>
      </p:sp>
      <p:sp>
        <p:nvSpPr>
          <p:cNvPr id="34" name="Text Placeholder 33">
            <a:extLst>
              <a:ext uri="{FF2B5EF4-FFF2-40B4-BE49-F238E27FC236}">
                <a16:creationId xmlns:a16="http://schemas.microsoft.com/office/drawing/2014/main" id="{1DF3B471-E5C2-4398-9A13-8DDFEB1037B4}"/>
              </a:ext>
            </a:extLst>
          </p:cNvPr>
          <p:cNvSpPr>
            <a:spLocks noGrp="1"/>
          </p:cNvSpPr>
          <p:nvPr>
            <p:ph type="body" sz="quarter" idx="12"/>
          </p:nvPr>
        </p:nvSpPr>
        <p:spPr>
          <a:xfrm>
            <a:off x="7544179" y="1643159"/>
            <a:ext cx="4097705" cy="2025650"/>
          </a:xfrm>
        </p:spPr>
        <p:txBody>
          <a:bodyPr/>
          <a:lstStyle>
            <a:lvl1pPr marL="0" indent="0">
              <a:buNone/>
              <a:defRPr sz="2000"/>
            </a:lvl1pPr>
          </a:lstStyle>
          <a:p>
            <a:pPr lvl="0"/>
            <a:r>
              <a:rPr lang="en-US" dirty="0"/>
              <a:t>Edit Master text styles</a:t>
            </a:r>
          </a:p>
        </p:txBody>
      </p:sp>
      <p:sp>
        <p:nvSpPr>
          <p:cNvPr id="35" name="Text Placeholder 33">
            <a:extLst>
              <a:ext uri="{FF2B5EF4-FFF2-40B4-BE49-F238E27FC236}">
                <a16:creationId xmlns:a16="http://schemas.microsoft.com/office/drawing/2014/main" id="{30DD9447-FDF4-46EA-B943-510E7629C52A}"/>
              </a:ext>
            </a:extLst>
          </p:cNvPr>
          <p:cNvSpPr>
            <a:spLocks noGrp="1"/>
          </p:cNvSpPr>
          <p:nvPr>
            <p:ph type="body" sz="quarter" idx="13"/>
          </p:nvPr>
        </p:nvSpPr>
        <p:spPr>
          <a:xfrm>
            <a:off x="7544178" y="3750519"/>
            <a:ext cx="4097705" cy="2025650"/>
          </a:xfrm>
        </p:spPr>
        <p:txBody>
          <a:bodyPr/>
          <a:lstStyle>
            <a:lvl1pPr marL="0" indent="0">
              <a:buNone/>
              <a:defRPr sz="2000"/>
            </a:lvl1pPr>
          </a:lstStyle>
          <a:p>
            <a:pPr lvl="0"/>
            <a:r>
              <a:rPr lang="en-US" dirty="0"/>
              <a:t>Edit Master text styles</a:t>
            </a:r>
          </a:p>
        </p:txBody>
      </p:sp>
    </p:spTree>
    <p:extLst>
      <p:ext uri="{BB962C8B-B14F-4D97-AF65-F5344CB8AC3E}">
        <p14:creationId xmlns:p14="http://schemas.microsoft.com/office/powerpoint/2010/main" val="2411837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ptop_Left_2symbol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A08A87D-0F7B-40BF-B5BC-4855FC5B071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30993" y="3107481"/>
            <a:ext cx="1840866" cy="2586514"/>
          </a:xfrm>
          <a:prstGeom prst="rect">
            <a:avLst/>
          </a:prstGeom>
        </p:spPr>
      </p:pic>
      <p:pic>
        <p:nvPicPr>
          <p:cNvPr id="13" name="Picture 12">
            <a:extLst>
              <a:ext uri="{FF2B5EF4-FFF2-40B4-BE49-F238E27FC236}">
                <a16:creationId xmlns:a16="http://schemas.microsoft.com/office/drawing/2014/main" id="{FA5AB621-1A9C-4954-9FF7-AED0E78741F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716888"/>
            <a:ext cx="5851501" cy="4292027"/>
          </a:xfrm>
          <a:prstGeom prst="rect">
            <a:avLst/>
          </a:prstGeom>
        </p:spPr>
      </p:pic>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11" name="Oval 10">
            <a:extLst>
              <a:ext uri="{FF2B5EF4-FFF2-40B4-BE49-F238E27FC236}">
                <a16:creationId xmlns:a16="http://schemas.microsoft.com/office/drawing/2014/main" id="{E47C88E3-33B0-4904-95E7-FA27AEF3B717}"/>
              </a:ext>
            </a:extLst>
          </p:cNvPr>
          <p:cNvSpPr/>
          <p:nvPr/>
        </p:nvSpPr>
        <p:spPr>
          <a:xfrm>
            <a:off x="6497797" y="1638863"/>
            <a:ext cx="812754" cy="812754"/>
          </a:xfrm>
          <a:prstGeom prst="ellipse">
            <a:avLst/>
          </a:prstGeom>
          <a:solidFill>
            <a:schemeClr val="accent1"/>
          </a:solidFill>
          <a:ln>
            <a:no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2" name="Oval 11">
            <a:extLst>
              <a:ext uri="{FF2B5EF4-FFF2-40B4-BE49-F238E27FC236}">
                <a16:creationId xmlns:a16="http://schemas.microsoft.com/office/drawing/2014/main" id="{9A5AE707-5460-4369-B982-4DE4F6555368}"/>
              </a:ext>
            </a:extLst>
          </p:cNvPr>
          <p:cNvSpPr/>
          <p:nvPr/>
        </p:nvSpPr>
        <p:spPr>
          <a:xfrm>
            <a:off x="6497797" y="3750519"/>
            <a:ext cx="812754" cy="812754"/>
          </a:xfrm>
          <a:prstGeom prst="ellipse">
            <a:avLst/>
          </a:prstGeom>
          <a:solidFill>
            <a:schemeClr val="tx2"/>
          </a:solidFill>
          <a:ln>
            <a:no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0" name="Picture Placeholder 29">
            <a:extLst>
              <a:ext uri="{FF2B5EF4-FFF2-40B4-BE49-F238E27FC236}">
                <a16:creationId xmlns:a16="http://schemas.microsoft.com/office/drawing/2014/main" id="{D11D5E6F-BED0-49D3-A08C-6955403AB408}"/>
              </a:ext>
            </a:extLst>
          </p:cNvPr>
          <p:cNvSpPr>
            <a:spLocks noGrp="1"/>
          </p:cNvSpPr>
          <p:nvPr>
            <p:ph type="pic" sz="quarter" idx="10"/>
          </p:nvPr>
        </p:nvSpPr>
        <p:spPr>
          <a:xfrm>
            <a:off x="21770" y="2018507"/>
            <a:ext cx="4614179" cy="3409836"/>
          </a:xfrm>
        </p:spPr>
        <p:txBody>
          <a:bodyPr/>
          <a:lstStyle/>
          <a:p>
            <a:endParaRPr lang="en-US"/>
          </a:p>
        </p:txBody>
      </p:sp>
      <p:sp>
        <p:nvSpPr>
          <p:cNvPr id="32" name="Picture Placeholder 31">
            <a:extLst>
              <a:ext uri="{FF2B5EF4-FFF2-40B4-BE49-F238E27FC236}">
                <a16:creationId xmlns:a16="http://schemas.microsoft.com/office/drawing/2014/main" id="{883C88E1-8C6E-41DC-9CD3-34CCC833FFA1}"/>
              </a:ext>
            </a:extLst>
          </p:cNvPr>
          <p:cNvSpPr>
            <a:spLocks noGrp="1"/>
          </p:cNvSpPr>
          <p:nvPr>
            <p:ph type="pic" sz="quarter" idx="11"/>
          </p:nvPr>
        </p:nvSpPr>
        <p:spPr>
          <a:xfrm>
            <a:off x="5104674" y="3459452"/>
            <a:ext cx="1069975" cy="1857375"/>
          </a:xfrm>
        </p:spPr>
        <p:txBody>
          <a:bodyPr/>
          <a:lstStyle/>
          <a:p>
            <a:endParaRPr lang="en-US"/>
          </a:p>
        </p:txBody>
      </p:sp>
      <p:sp>
        <p:nvSpPr>
          <p:cNvPr id="34" name="Text Placeholder 33">
            <a:extLst>
              <a:ext uri="{FF2B5EF4-FFF2-40B4-BE49-F238E27FC236}">
                <a16:creationId xmlns:a16="http://schemas.microsoft.com/office/drawing/2014/main" id="{1DF3B471-E5C2-4398-9A13-8DDFEB1037B4}"/>
              </a:ext>
            </a:extLst>
          </p:cNvPr>
          <p:cNvSpPr>
            <a:spLocks noGrp="1"/>
          </p:cNvSpPr>
          <p:nvPr>
            <p:ph type="body" sz="quarter" idx="12"/>
          </p:nvPr>
        </p:nvSpPr>
        <p:spPr>
          <a:xfrm>
            <a:off x="7544179" y="1643159"/>
            <a:ext cx="4097705" cy="2025650"/>
          </a:xfrm>
        </p:spPr>
        <p:txBody>
          <a:bodyPr/>
          <a:lstStyle>
            <a:lvl1pPr marL="0" indent="0">
              <a:buNone/>
              <a:defRPr sz="2000"/>
            </a:lvl1pPr>
          </a:lstStyle>
          <a:p>
            <a:pPr lvl="0"/>
            <a:r>
              <a:rPr lang="en-US" dirty="0"/>
              <a:t>Edit Master text styles</a:t>
            </a:r>
          </a:p>
        </p:txBody>
      </p:sp>
      <p:sp>
        <p:nvSpPr>
          <p:cNvPr id="35" name="Text Placeholder 33">
            <a:extLst>
              <a:ext uri="{FF2B5EF4-FFF2-40B4-BE49-F238E27FC236}">
                <a16:creationId xmlns:a16="http://schemas.microsoft.com/office/drawing/2014/main" id="{30DD9447-FDF4-46EA-B943-510E7629C52A}"/>
              </a:ext>
            </a:extLst>
          </p:cNvPr>
          <p:cNvSpPr>
            <a:spLocks noGrp="1"/>
          </p:cNvSpPr>
          <p:nvPr>
            <p:ph type="body" sz="quarter" idx="13"/>
          </p:nvPr>
        </p:nvSpPr>
        <p:spPr>
          <a:xfrm>
            <a:off x="7544178" y="3750519"/>
            <a:ext cx="4097705" cy="2025650"/>
          </a:xfrm>
        </p:spPr>
        <p:txBody>
          <a:bodyPr/>
          <a:lstStyle>
            <a:lvl1pPr marL="0" indent="0">
              <a:buNone/>
              <a:defRPr sz="2000"/>
            </a:lvl1pPr>
          </a:lstStyle>
          <a:p>
            <a:pPr lvl="0"/>
            <a:r>
              <a:rPr lang="en-US" dirty="0"/>
              <a:t>Edit Master text styles</a:t>
            </a:r>
          </a:p>
        </p:txBody>
      </p:sp>
    </p:spTree>
    <p:extLst>
      <p:ext uri="{BB962C8B-B14F-4D97-AF65-F5344CB8AC3E}">
        <p14:creationId xmlns:p14="http://schemas.microsoft.com/office/powerpoint/2010/main" val="18241679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grpSp>
        <p:nvGrpSpPr>
          <p:cNvPr id="3" name="Group 2">
            <a:extLst>
              <a:ext uri="{FF2B5EF4-FFF2-40B4-BE49-F238E27FC236}">
                <a16:creationId xmlns:a16="http://schemas.microsoft.com/office/drawing/2014/main" id="{5B71F4D7-FA09-445B-A31E-8B333928D080}"/>
              </a:ext>
            </a:extLst>
          </p:cNvPr>
          <p:cNvGrpSpPr/>
          <p:nvPr userDrawn="1"/>
        </p:nvGrpSpPr>
        <p:grpSpPr>
          <a:xfrm>
            <a:off x="268517" y="2311855"/>
            <a:ext cx="11654966" cy="2709360"/>
            <a:chOff x="1154113" y="2203450"/>
            <a:chExt cx="9799637" cy="2278063"/>
          </a:xfrm>
        </p:grpSpPr>
        <p:sp>
          <p:nvSpPr>
            <p:cNvPr id="4" name="Rectangle 5">
              <a:extLst>
                <a:ext uri="{FF2B5EF4-FFF2-40B4-BE49-F238E27FC236}">
                  <a16:creationId xmlns:a16="http://schemas.microsoft.com/office/drawing/2014/main" id="{0645E806-23A7-4337-BA9D-21FEBAB66521}"/>
                </a:ext>
              </a:extLst>
            </p:cNvPr>
            <p:cNvSpPr>
              <a:spLocks noChangeArrowheads="1"/>
            </p:cNvSpPr>
            <p:nvPr/>
          </p:nvSpPr>
          <p:spPr bwMode="auto">
            <a:xfrm>
              <a:off x="2752725" y="2203450"/>
              <a:ext cx="34925" cy="1025525"/>
            </a:xfrm>
            <a:prstGeom prst="rect">
              <a:avLst/>
            </a:prstGeom>
            <a:solidFill>
              <a:schemeClr val="tx2"/>
            </a:solidFill>
            <a:ln>
              <a:solidFill>
                <a:schemeClr val="tx2"/>
              </a:solidFill>
            </a:ln>
          </p:spPr>
          <p:txBody>
            <a:bodyPr vert="horz" wrap="square" lIns="91440" tIns="45720" rIns="91440" bIns="45720" numCol="1" anchor="t" anchorCtr="0" compatLnSpc="1">
              <a:prstTxWarp prst="textNoShape">
                <a:avLst/>
              </a:prstTxWarp>
            </a:bodyPr>
            <a:lstStyle/>
            <a:p>
              <a:endParaRPr lang="en-US" dirty="0"/>
            </a:p>
          </p:txBody>
        </p:sp>
        <p:sp>
          <p:nvSpPr>
            <p:cNvPr id="5" name="Rectangle 6">
              <a:extLst>
                <a:ext uri="{FF2B5EF4-FFF2-40B4-BE49-F238E27FC236}">
                  <a16:creationId xmlns:a16="http://schemas.microsoft.com/office/drawing/2014/main" id="{5C143101-0947-406F-B519-8D2E0CEAB843}"/>
                </a:ext>
              </a:extLst>
            </p:cNvPr>
            <p:cNvSpPr>
              <a:spLocks noChangeArrowheads="1"/>
            </p:cNvSpPr>
            <p:nvPr/>
          </p:nvSpPr>
          <p:spPr bwMode="auto">
            <a:xfrm>
              <a:off x="6042025" y="3455988"/>
              <a:ext cx="34925" cy="102552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Rectangle 7">
              <a:extLst>
                <a:ext uri="{FF2B5EF4-FFF2-40B4-BE49-F238E27FC236}">
                  <a16:creationId xmlns:a16="http://schemas.microsoft.com/office/drawing/2014/main" id="{931C4BF1-DF8B-46BD-9C68-A28D25415A5D}"/>
                </a:ext>
              </a:extLst>
            </p:cNvPr>
            <p:cNvSpPr>
              <a:spLocks noChangeArrowheads="1"/>
            </p:cNvSpPr>
            <p:nvPr/>
          </p:nvSpPr>
          <p:spPr bwMode="auto">
            <a:xfrm>
              <a:off x="9320213" y="2203450"/>
              <a:ext cx="34925" cy="1025525"/>
            </a:xfrm>
            <a:prstGeom prst="rect">
              <a:avLst/>
            </a:prstGeom>
            <a:solidFill>
              <a:schemeClr val="tx1"/>
            </a:solidFill>
            <a:ln>
              <a:solidFill>
                <a:schemeClr val="tx2">
                  <a:lumMod val="50000"/>
                </a:schemeClr>
              </a:solidFill>
            </a:ln>
          </p:spPr>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C65FD1DE-6136-453D-95E4-4CEEF7584266}"/>
                </a:ext>
              </a:extLst>
            </p:cNvPr>
            <p:cNvSpPr>
              <a:spLocks noEditPoints="1"/>
            </p:cNvSpPr>
            <p:nvPr/>
          </p:nvSpPr>
          <p:spPr bwMode="auto">
            <a:xfrm>
              <a:off x="1154113" y="3182938"/>
              <a:ext cx="3232150" cy="330200"/>
            </a:xfrm>
            <a:custGeom>
              <a:avLst/>
              <a:gdLst>
                <a:gd name="T0" fmla="*/ 267 w 279"/>
                <a:gd name="T1" fmla="*/ 0 h 29"/>
                <a:gd name="T2" fmla="*/ 134 w 279"/>
                <a:gd name="T3" fmla="*/ 0 h 29"/>
                <a:gd name="T4" fmla="*/ 0 w 279"/>
                <a:gd name="T5" fmla="*/ 0 h 29"/>
                <a:gd name="T6" fmla="*/ 12 w 279"/>
                <a:gd name="T7" fmla="*/ 14 h 29"/>
                <a:gd name="T8" fmla="*/ 0 w 279"/>
                <a:gd name="T9" fmla="*/ 29 h 29"/>
                <a:gd name="T10" fmla="*/ 134 w 279"/>
                <a:gd name="T11" fmla="*/ 29 h 29"/>
                <a:gd name="T12" fmla="*/ 267 w 279"/>
                <a:gd name="T13" fmla="*/ 29 h 29"/>
                <a:gd name="T14" fmla="*/ 279 w 279"/>
                <a:gd name="T15" fmla="*/ 14 h 29"/>
                <a:gd name="T16" fmla="*/ 267 w 279"/>
                <a:gd name="T17" fmla="*/ 0 h 29"/>
                <a:gd name="T18" fmla="*/ 140 w 279"/>
                <a:gd name="T19" fmla="*/ 21 h 29"/>
                <a:gd name="T20" fmla="*/ 133 w 279"/>
                <a:gd name="T21" fmla="*/ 14 h 29"/>
                <a:gd name="T22" fmla="*/ 140 w 279"/>
                <a:gd name="T23" fmla="*/ 7 h 29"/>
                <a:gd name="T24" fmla="*/ 147 w 279"/>
                <a:gd name="T25" fmla="*/ 14 h 29"/>
                <a:gd name="T26" fmla="*/ 140 w 279"/>
                <a:gd name="T27"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9" h="29">
                  <a:moveTo>
                    <a:pt x="267" y="0"/>
                  </a:moveTo>
                  <a:cubicBezTo>
                    <a:pt x="134" y="0"/>
                    <a:pt x="134" y="0"/>
                    <a:pt x="134" y="0"/>
                  </a:cubicBezTo>
                  <a:cubicBezTo>
                    <a:pt x="0" y="0"/>
                    <a:pt x="0" y="0"/>
                    <a:pt x="0" y="0"/>
                  </a:cubicBezTo>
                  <a:cubicBezTo>
                    <a:pt x="12" y="14"/>
                    <a:pt x="12" y="14"/>
                    <a:pt x="12" y="14"/>
                  </a:cubicBezTo>
                  <a:cubicBezTo>
                    <a:pt x="0" y="29"/>
                    <a:pt x="0" y="29"/>
                    <a:pt x="0" y="29"/>
                  </a:cubicBezTo>
                  <a:cubicBezTo>
                    <a:pt x="134" y="29"/>
                    <a:pt x="134" y="29"/>
                    <a:pt x="134" y="29"/>
                  </a:cubicBezTo>
                  <a:cubicBezTo>
                    <a:pt x="267" y="29"/>
                    <a:pt x="267" y="29"/>
                    <a:pt x="267" y="29"/>
                  </a:cubicBezTo>
                  <a:cubicBezTo>
                    <a:pt x="279" y="14"/>
                    <a:pt x="279" y="14"/>
                    <a:pt x="279" y="14"/>
                  </a:cubicBezTo>
                  <a:lnTo>
                    <a:pt x="267" y="0"/>
                  </a:lnTo>
                  <a:close/>
                  <a:moveTo>
                    <a:pt x="140" y="21"/>
                  </a:moveTo>
                  <a:cubicBezTo>
                    <a:pt x="136" y="21"/>
                    <a:pt x="133" y="18"/>
                    <a:pt x="133" y="14"/>
                  </a:cubicBezTo>
                  <a:cubicBezTo>
                    <a:pt x="133" y="10"/>
                    <a:pt x="136" y="7"/>
                    <a:pt x="140" y="7"/>
                  </a:cubicBezTo>
                  <a:cubicBezTo>
                    <a:pt x="144" y="7"/>
                    <a:pt x="147" y="10"/>
                    <a:pt x="147" y="14"/>
                  </a:cubicBezTo>
                  <a:cubicBezTo>
                    <a:pt x="147" y="18"/>
                    <a:pt x="144" y="21"/>
                    <a:pt x="140" y="2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9">
              <a:extLst>
                <a:ext uri="{FF2B5EF4-FFF2-40B4-BE49-F238E27FC236}">
                  <a16:creationId xmlns:a16="http://schemas.microsoft.com/office/drawing/2014/main" id="{2309E2C0-6600-459F-986F-F02E6DDE3547}"/>
                </a:ext>
              </a:extLst>
            </p:cNvPr>
            <p:cNvSpPr>
              <a:spLocks noEditPoints="1"/>
            </p:cNvSpPr>
            <p:nvPr/>
          </p:nvSpPr>
          <p:spPr bwMode="auto">
            <a:xfrm>
              <a:off x="4432300" y="3182938"/>
              <a:ext cx="3243262" cy="330200"/>
            </a:xfrm>
            <a:custGeom>
              <a:avLst/>
              <a:gdLst>
                <a:gd name="T0" fmla="*/ 268 w 280"/>
                <a:gd name="T1" fmla="*/ 0 h 29"/>
                <a:gd name="T2" fmla="*/ 134 w 280"/>
                <a:gd name="T3" fmla="*/ 0 h 29"/>
                <a:gd name="T4" fmla="*/ 0 w 280"/>
                <a:gd name="T5" fmla="*/ 0 h 29"/>
                <a:gd name="T6" fmla="*/ 13 w 280"/>
                <a:gd name="T7" fmla="*/ 14 h 29"/>
                <a:gd name="T8" fmla="*/ 0 w 280"/>
                <a:gd name="T9" fmla="*/ 29 h 29"/>
                <a:gd name="T10" fmla="*/ 134 w 280"/>
                <a:gd name="T11" fmla="*/ 29 h 29"/>
                <a:gd name="T12" fmla="*/ 268 w 280"/>
                <a:gd name="T13" fmla="*/ 29 h 29"/>
                <a:gd name="T14" fmla="*/ 280 w 280"/>
                <a:gd name="T15" fmla="*/ 14 h 29"/>
                <a:gd name="T16" fmla="*/ 268 w 280"/>
                <a:gd name="T17" fmla="*/ 0 h 29"/>
                <a:gd name="T18" fmla="*/ 140 w 280"/>
                <a:gd name="T19" fmla="*/ 21 h 29"/>
                <a:gd name="T20" fmla="*/ 133 w 280"/>
                <a:gd name="T21" fmla="*/ 14 h 29"/>
                <a:gd name="T22" fmla="*/ 140 w 280"/>
                <a:gd name="T23" fmla="*/ 7 h 29"/>
                <a:gd name="T24" fmla="*/ 147 w 280"/>
                <a:gd name="T25" fmla="*/ 14 h 29"/>
                <a:gd name="T26" fmla="*/ 140 w 280"/>
                <a:gd name="T27"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0" h="29">
                  <a:moveTo>
                    <a:pt x="268" y="0"/>
                  </a:moveTo>
                  <a:cubicBezTo>
                    <a:pt x="134" y="0"/>
                    <a:pt x="134" y="0"/>
                    <a:pt x="134" y="0"/>
                  </a:cubicBezTo>
                  <a:cubicBezTo>
                    <a:pt x="0" y="0"/>
                    <a:pt x="0" y="0"/>
                    <a:pt x="0" y="0"/>
                  </a:cubicBezTo>
                  <a:cubicBezTo>
                    <a:pt x="13" y="14"/>
                    <a:pt x="13" y="14"/>
                    <a:pt x="13" y="14"/>
                  </a:cubicBezTo>
                  <a:cubicBezTo>
                    <a:pt x="0" y="29"/>
                    <a:pt x="0" y="29"/>
                    <a:pt x="0" y="29"/>
                  </a:cubicBezTo>
                  <a:cubicBezTo>
                    <a:pt x="134" y="29"/>
                    <a:pt x="134" y="29"/>
                    <a:pt x="134" y="29"/>
                  </a:cubicBezTo>
                  <a:cubicBezTo>
                    <a:pt x="268" y="29"/>
                    <a:pt x="268" y="29"/>
                    <a:pt x="268" y="29"/>
                  </a:cubicBezTo>
                  <a:cubicBezTo>
                    <a:pt x="280" y="14"/>
                    <a:pt x="280" y="14"/>
                    <a:pt x="280" y="14"/>
                  </a:cubicBezTo>
                  <a:lnTo>
                    <a:pt x="268" y="0"/>
                  </a:lnTo>
                  <a:close/>
                  <a:moveTo>
                    <a:pt x="140" y="21"/>
                  </a:moveTo>
                  <a:cubicBezTo>
                    <a:pt x="136" y="21"/>
                    <a:pt x="133" y="18"/>
                    <a:pt x="133" y="14"/>
                  </a:cubicBezTo>
                  <a:cubicBezTo>
                    <a:pt x="133" y="10"/>
                    <a:pt x="136" y="7"/>
                    <a:pt x="140" y="7"/>
                  </a:cubicBezTo>
                  <a:cubicBezTo>
                    <a:pt x="144" y="7"/>
                    <a:pt x="147" y="10"/>
                    <a:pt x="147" y="14"/>
                  </a:cubicBezTo>
                  <a:cubicBezTo>
                    <a:pt x="147" y="18"/>
                    <a:pt x="144" y="21"/>
                    <a:pt x="140" y="2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673AB42A-A94C-4B8D-801A-6ED8731D8256}"/>
                </a:ext>
              </a:extLst>
            </p:cNvPr>
            <p:cNvSpPr>
              <a:spLocks noEditPoints="1"/>
            </p:cNvSpPr>
            <p:nvPr/>
          </p:nvSpPr>
          <p:spPr bwMode="auto">
            <a:xfrm>
              <a:off x="7721600" y="3182938"/>
              <a:ext cx="3232150" cy="330200"/>
            </a:xfrm>
            <a:custGeom>
              <a:avLst/>
              <a:gdLst>
                <a:gd name="T0" fmla="*/ 267 w 279"/>
                <a:gd name="T1" fmla="*/ 0 h 29"/>
                <a:gd name="T2" fmla="*/ 134 w 279"/>
                <a:gd name="T3" fmla="*/ 0 h 29"/>
                <a:gd name="T4" fmla="*/ 0 w 279"/>
                <a:gd name="T5" fmla="*/ 0 h 29"/>
                <a:gd name="T6" fmla="*/ 12 w 279"/>
                <a:gd name="T7" fmla="*/ 14 h 29"/>
                <a:gd name="T8" fmla="*/ 0 w 279"/>
                <a:gd name="T9" fmla="*/ 29 h 29"/>
                <a:gd name="T10" fmla="*/ 134 w 279"/>
                <a:gd name="T11" fmla="*/ 29 h 29"/>
                <a:gd name="T12" fmla="*/ 267 w 279"/>
                <a:gd name="T13" fmla="*/ 29 h 29"/>
                <a:gd name="T14" fmla="*/ 279 w 279"/>
                <a:gd name="T15" fmla="*/ 14 h 29"/>
                <a:gd name="T16" fmla="*/ 267 w 279"/>
                <a:gd name="T17" fmla="*/ 0 h 29"/>
                <a:gd name="T18" fmla="*/ 140 w 279"/>
                <a:gd name="T19" fmla="*/ 21 h 29"/>
                <a:gd name="T20" fmla="*/ 133 w 279"/>
                <a:gd name="T21" fmla="*/ 14 h 29"/>
                <a:gd name="T22" fmla="*/ 140 w 279"/>
                <a:gd name="T23" fmla="*/ 7 h 29"/>
                <a:gd name="T24" fmla="*/ 147 w 279"/>
                <a:gd name="T25" fmla="*/ 14 h 29"/>
                <a:gd name="T26" fmla="*/ 140 w 279"/>
                <a:gd name="T27"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9" h="29">
                  <a:moveTo>
                    <a:pt x="267" y="0"/>
                  </a:moveTo>
                  <a:cubicBezTo>
                    <a:pt x="134" y="0"/>
                    <a:pt x="134" y="0"/>
                    <a:pt x="134" y="0"/>
                  </a:cubicBezTo>
                  <a:cubicBezTo>
                    <a:pt x="0" y="0"/>
                    <a:pt x="0" y="0"/>
                    <a:pt x="0" y="0"/>
                  </a:cubicBezTo>
                  <a:cubicBezTo>
                    <a:pt x="12" y="14"/>
                    <a:pt x="12" y="14"/>
                    <a:pt x="12" y="14"/>
                  </a:cubicBezTo>
                  <a:cubicBezTo>
                    <a:pt x="0" y="29"/>
                    <a:pt x="0" y="29"/>
                    <a:pt x="0" y="29"/>
                  </a:cubicBezTo>
                  <a:cubicBezTo>
                    <a:pt x="134" y="29"/>
                    <a:pt x="134" y="29"/>
                    <a:pt x="134" y="29"/>
                  </a:cubicBezTo>
                  <a:cubicBezTo>
                    <a:pt x="267" y="29"/>
                    <a:pt x="267" y="29"/>
                    <a:pt x="267" y="29"/>
                  </a:cubicBezTo>
                  <a:cubicBezTo>
                    <a:pt x="279" y="14"/>
                    <a:pt x="279" y="14"/>
                    <a:pt x="279" y="14"/>
                  </a:cubicBezTo>
                  <a:lnTo>
                    <a:pt x="267" y="0"/>
                  </a:lnTo>
                  <a:close/>
                  <a:moveTo>
                    <a:pt x="140" y="21"/>
                  </a:moveTo>
                  <a:cubicBezTo>
                    <a:pt x="136" y="21"/>
                    <a:pt x="133" y="18"/>
                    <a:pt x="133" y="14"/>
                  </a:cubicBezTo>
                  <a:cubicBezTo>
                    <a:pt x="133" y="10"/>
                    <a:pt x="136" y="7"/>
                    <a:pt x="140" y="7"/>
                  </a:cubicBezTo>
                  <a:cubicBezTo>
                    <a:pt x="144" y="7"/>
                    <a:pt x="147" y="10"/>
                    <a:pt x="147" y="14"/>
                  </a:cubicBezTo>
                  <a:cubicBezTo>
                    <a:pt x="147" y="18"/>
                    <a:pt x="144" y="21"/>
                    <a:pt x="140" y="21"/>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7" name="Oval 16">
            <a:extLst>
              <a:ext uri="{FF2B5EF4-FFF2-40B4-BE49-F238E27FC236}">
                <a16:creationId xmlns:a16="http://schemas.microsoft.com/office/drawing/2014/main" id="{86F749B0-DB6D-4E74-953E-71A287D991AE}"/>
              </a:ext>
            </a:extLst>
          </p:cNvPr>
          <p:cNvSpPr/>
          <p:nvPr/>
        </p:nvSpPr>
        <p:spPr>
          <a:xfrm>
            <a:off x="1709713" y="1883520"/>
            <a:ext cx="961681" cy="961681"/>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93C44707-7542-4A7F-A7F7-FBE3DD45C6C6}"/>
              </a:ext>
            </a:extLst>
          </p:cNvPr>
          <p:cNvSpPr/>
          <p:nvPr/>
        </p:nvSpPr>
        <p:spPr>
          <a:xfrm>
            <a:off x="5621766" y="4540374"/>
            <a:ext cx="961681" cy="961681"/>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74D3C8CE-91F9-4941-91EA-C44DE8C1587E}"/>
              </a:ext>
            </a:extLst>
          </p:cNvPr>
          <p:cNvSpPr/>
          <p:nvPr userDrawn="1"/>
        </p:nvSpPr>
        <p:spPr>
          <a:xfrm>
            <a:off x="9499832" y="1883519"/>
            <a:ext cx="961681" cy="961681"/>
          </a:xfrm>
          <a:prstGeom prst="ellipse">
            <a:avLst/>
          </a:prstGeom>
          <a:solidFill>
            <a:schemeClr val="bg1"/>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30" name="Text Placeholder 29">
            <a:extLst>
              <a:ext uri="{FF2B5EF4-FFF2-40B4-BE49-F238E27FC236}">
                <a16:creationId xmlns:a16="http://schemas.microsoft.com/office/drawing/2014/main" id="{6EC9B1A9-D118-4279-A4D0-4575D6784BA3}"/>
              </a:ext>
            </a:extLst>
          </p:cNvPr>
          <p:cNvSpPr>
            <a:spLocks noGrp="1"/>
          </p:cNvSpPr>
          <p:nvPr>
            <p:ph type="body" sz="quarter" idx="10" hasCustomPrompt="1"/>
          </p:nvPr>
        </p:nvSpPr>
        <p:spPr>
          <a:xfrm>
            <a:off x="1592859" y="1400081"/>
            <a:ext cx="1195388" cy="392113"/>
          </a:xfrm>
        </p:spPr>
        <p:txBody>
          <a:bodyPr/>
          <a:lstStyle>
            <a:lvl1pPr marL="0" indent="0" algn="ctr">
              <a:buNone/>
              <a:defRPr sz="2000" b="1">
                <a:solidFill>
                  <a:schemeClr val="tx2"/>
                </a:solidFill>
              </a:defRPr>
            </a:lvl1pPr>
          </a:lstStyle>
          <a:p>
            <a:pPr lvl="0"/>
            <a:r>
              <a:rPr lang="en-US" dirty="0"/>
              <a:t>DATE</a:t>
            </a:r>
          </a:p>
        </p:txBody>
      </p:sp>
      <p:sp>
        <p:nvSpPr>
          <p:cNvPr id="31" name="Text Placeholder 29">
            <a:extLst>
              <a:ext uri="{FF2B5EF4-FFF2-40B4-BE49-F238E27FC236}">
                <a16:creationId xmlns:a16="http://schemas.microsoft.com/office/drawing/2014/main" id="{0CAFF8D4-1D82-451C-A7EA-2559BB99C778}"/>
              </a:ext>
            </a:extLst>
          </p:cNvPr>
          <p:cNvSpPr>
            <a:spLocks noGrp="1"/>
          </p:cNvSpPr>
          <p:nvPr>
            <p:ph type="body" sz="quarter" idx="11" hasCustomPrompt="1"/>
          </p:nvPr>
        </p:nvSpPr>
        <p:spPr>
          <a:xfrm>
            <a:off x="5481707" y="5672886"/>
            <a:ext cx="1195388" cy="392113"/>
          </a:xfrm>
        </p:spPr>
        <p:txBody>
          <a:bodyPr/>
          <a:lstStyle>
            <a:lvl1pPr marL="0" indent="0" algn="ctr">
              <a:buNone/>
              <a:defRPr sz="2000" b="1">
                <a:solidFill>
                  <a:schemeClr val="accent1"/>
                </a:solidFill>
              </a:defRPr>
            </a:lvl1pPr>
          </a:lstStyle>
          <a:p>
            <a:pPr lvl="0"/>
            <a:r>
              <a:rPr lang="en-US" dirty="0"/>
              <a:t>DATE</a:t>
            </a:r>
          </a:p>
        </p:txBody>
      </p:sp>
      <p:sp>
        <p:nvSpPr>
          <p:cNvPr id="32" name="Text Placeholder 29">
            <a:extLst>
              <a:ext uri="{FF2B5EF4-FFF2-40B4-BE49-F238E27FC236}">
                <a16:creationId xmlns:a16="http://schemas.microsoft.com/office/drawing/2014/main" id="{69362CDF-55A7-4872-BFC1-D12CB5D4C631}"/>
              </a:ext>
            </a:extLst>
          </p:cNvPr>
          <p:cNvSpPr>
            <a:spLocks noGrp="1"/>
          </p:cNvSpPr>
          <p:nvPr>
            <p:ph type="body" sz="quarter" idx="12" hasCustomPrompt="1"/>
          </p:nvPr>
        </p:nvSpPr>
        <p:spPr>
          <a:xfrm>
            <a:off x="9382978" y="1393940"/>
            <a:ext cx="1195388" cy="392113"/>
          </a:xfrm>
        </p:spPr>
        <p:txBody>
          <a:bodyPr/>
          <a:lstStyle>
            <a:lvl1pPr marL="0" indent="0" algn="ctr">
              <a:buNone/>
              <a:defRPr sz="2000" b="1">
                <a:solidFill>
                  <a:schemeClr val="tx2">
                    <a:lumMod val="50000"/>
                  </a:schemeClr>
                </a:solidFill>
              </a:defRPr>
            </a:lvl1pPr>
          </a:lstStyle>
          <a:p>
            <a:pPr lvl="0"/>
            <a:r>
              <a:rPr lang="en-US" dirty="0"/>
              <a:t>DATE</a:t>
            </a:r>
          </a:p>
        </p:txBody>
      </p:sp>
      <p:sp>
        <p:nvSpPr>
          <p:cNvPr id="33" name="Text Placeholder 29">
            <a:extLst>
              <a:ext uri="{FF2B5EF4-FFF2-40B4-BE49-F238E27FC236}">
                <a16:creationId xmlns:a16="http://schemas.microsoft.com/office/drawing/2014/main" id="{0E9CDC9A-5CDA-4085-9AAC-1274A0732ECA}"/>
              </a:ext>
            </a:extLst>
          </p:cNvPr>
          <p:cNvSpPr>
            <a:spLocks noGrp="1"/>
          </p:cNvSpPr>
          <p:nvPr>
            <p:ph type="body" sz="quarter" idx="13" hasCustomPrompt="1"/>
          </p:nvPr>
        </p:nvSpPr>
        <p:spPr>
          <a:xfrm>
            <a:off x="985294" y="4090203"/>
            <a:ext cx="2410518" cy="763203"/>
          </a:xfrm>
        </p:spPr>
        <p:txBody>
          <a:bodyPr/>
          <a:lstStyle>
            <a:lvl1pPr marL="0" indent="0" algn="ctr">
              <a:buNone/>
              <a:defRPr sz="1800" b="0">
                <a:solidFill>
                  <a:schemeClr val="tx2"/>
                </a:solidFill>
              </a:defRPr>
            </a:lvl1pPr>
          </a:lstStyle>
          <a:p>
            <a:pPr lvl="0"/>
            <a:r>
              <a:rPr lang="en-US" dirty="0"/>
              <a:t>Insert text here</a:t>
            </a:r>
          </a:p>
        </p:txBody>
      </p:sp>
      <p:sp>
        <p:nvSpPr>
          <p:cNvPr id="34" name="Text Placeholder 29">
            <a:extLst>
              <a:ext uri="{FF2B5EF4-FFF2-40B4-BE49-F238E27FC236}">
                <a16:creationId xmlns:a16="http://schemas.microsoft.com/office/drawing/2014/main" id="{4B9C1327-9135-410A-9A7D-E5DB35B44F75}"/>
              </a:ext>
            </a:extLst>
          </p:cNvPr>
          <p:cNvSpPr>
            <a:spLocks noGrp="1"/>
          </p:cNvSpPr>
          <p:nvPr>
            <p:ph type="body" sz="quarter" idx="14" hasCustomPrompt="1"/>
          </p:nvPr>
        </p:nvSpPr>
        <p:spPr>
          <a:xfrm>
            <a:off x="4897347" y="2463420"/>
            <a:ext cx="2410518" cy="809098"/>
          </a:xfrm>
        </p:spPr>
        <p:txBody>
          <a:bodyPr anchor="b"/>
          <a:lstStyle>
            <a:lvl1pPr marL="0" indent="0" algn="ctr">
              <a:buNone/>
              <a:defRPr sz="1800" b="0">
                <a:solidFill>
                  <a:schemeClr val="accent1"/>
                </a:solidFill>
              </a:defRPr>
            </a:lvl1pPr>
          </a:lstStyle>
          <a:p>
            <a:pPr lvl="0"/>
            <a:r>
              <a:rPr lang="en-US" dirty="0"/>
              <a:t>Insert text here</a:t>
            </a:r>
          </a:p>
        </p:txBody>
      </p:sp>
      <p:sp>
        <p:nvSpPr>
          <p:cNvPr id="35" name="Text Placeholder 29">
            <a:extLst>
              <a:ext uri="{FF2B5EF4-FFF2-40B4-BE49-F238E27FC236}">
                <a16:creationId xmlns:a16="http://schemas.microsoft.com/office/drawing/2014/main" id="{058825B0-9FD0-4D10-A429-91A1110B2083}"/>
              </a:ext>
            </a:extLst>
          </p:cNvPr>
          <p:cNvSpPr>
            <a:spLocks noGrp="1"/>
          </p:cNvSpPr>
          <p:nvPr>
            <p:ph type="body" sz="quarter" idx="15" hasCustomPrompt="1"/>
          </p:nvPr>
        </p:nvSpPr>
        <p:spPr>
          <a:xfrm>
            <a:off x="8816952" y="4084062"/>
            <a:ext cx="2410518" cy="763203"/>
          </a:xfrm>
        </p:spPr>
        <p:txBody>
          <a:bodyPr/>
          <a:lstStyle>
            <a:lvl1pPr marL="0" indent="0" algn="ctr">
              <a:buNone/>
              <a:defRPr sz="1800" b="0">
                <a:solidFill>
                  <a:schemeClr val="tx2">
                    <a:lumMod val="50000"/>
                  </a:schemeClr>
                </a:solidFill>
              </a:defRPr>
            </a:lvl1pPr>
          </a:lstStyle>
          <a:p>
            <a:pPr lvl="0"/>
            <a:r>
              <a:rPr lang="en-US" dirty="0"/>
              <a:t>Insert text here</a:t>
            </a:r>
          </a:p>
        </p:txBody>
      </p:sp>
    </p:spTree>
    <p:extLst>
      <p:ext uri="{BB962C8B-B14F-4D97-AF65-F5344CB8AC3E}">
        <p14:creationId xmlns:p14="http://schemas.microsoft.com/office/powerpoint/2010/main" val="1011748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_Produ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grpSp>
        <p:nvGrpSpPr>
          <p:cNvPr id="3" name="Group 2">
            <a:extLst>
              <a:ext uri="{FF2B5EF4-FFF2-40B4-BE49-F238E27FC236}">
                <a16:creationId xmlns:a16="http://schemas.microsoft.com/office/drawing/2014/main" id="{5B71F4D7-FA09-445B-A31E-8B333928D080}"/>
              </a:ext>
            </a:extLst>
          </p:cNvPr>
          <p:cNvGrpSpPr/>
          <p:nvPr userDrawn="1"/>
        </p:nvGrpSpPr>
        <p:grpSpPr>
          <a:xfrm>
            <a:off x="268517" y="2311855"/>
            <a:ext cx="11654966" cy="2709360"/>
            <a:chOff x="1154113" y="2203450"/>
            <a:chExt cx="9799637" cy="2278063"/>
          </a:xfrm>
        </p:grpSpPr>
        <p:sp>
          <p:nvSpPr>
            <p:cNvPr id="4" name="Rectangle 5">
              <a:extLst>
                <a:ext uri="{FF2B5EF4-FFF2-40B4-BE49-F238E27FC236}">
                  <a16:creationId xmlns:a16="http://schemas.microsoft.com/office/drawing/2014/main" id="{0645E806-23A7-4337-BA9D-21FEBAB66521}"/>
                </a:ext>
              </a:extLst>
            </p:cNvPr>
            <p:cNvSpPr>
              <a:spLocks noChangeArrowheads="1"/>
            </p:cNvSpPr>
            <p:nvPr/>
          </p:nvSpPr>
          <p:spPr bwMode="auto">
            <a:xfrm>
              <a:off x="2752725" y="2203450"/>
              <a:ext cx="34925" cy="1025525"/>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Rectangle 6">
              <a:extLst>
                <a:ext uri="{FF2B5EF4-FFF2-40B4-BE49-F238E27FC236}">
                  <a16:creationId xmlns:a16="http://schemas.microsoft.com/office/drawing/2014/main" id="{5C143101-0947-406F-B519-8D2E0CEAB843}"/>
                </a:ext>
              </a:extLst>
            </p:cNvPr>
            <p:cNvSpPr>
              <a:spLocks noChangeArrowheads="1"/>
            </p:cNvSpPr>
            <p:nvPr/>
          </p:nvSpPr>
          <p:spPr bwMode="auto">
            <a:xfrm>
              <a:off x="6042025" y="3455988"/>
              <a:ext cx="34925" cy="102552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Rectangle 7">
              <a:extLst>
                <a:ext uri="{FF2B5EF4-FFF2-40B4-BE49-F238E27FC236}">
                  <a16:creationId xmlns:a16="http://schemas.microsoft.com/office/drawing/2014/main" id="{931C4BF1-DF8B-46BD-9C68-A28D25415A5D}"/>
                </a:ext>
              </a:extLst>
            </p:cNvPr>
            <p:cNvSpPr>
              <a:spLocks noChangeArrowheads="1"/>
            </p:cNvSpPr>
            <p:nvPr/>
          </p:nvSpPr>
          <p:spPr bwMode="auto">
            <a:xfrm>
              <a:off x="9320213" y="2203450"/>
              <a:ext cx="34925" cy="1025525"/>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C65FD1DE-6136-453D-95E4-4CEEF7584266}"/>
                </a:ext>
              </a:extLst>
            </p:cNvPr>
            <p:cNvSpPr>
              <a:spLocks noEditPoints="1"/>
            </p:cNvSpPr>
            <p:nvPr/>
          </p:nvSpPr>
          <p:spPr bwMode="auto">
            <a:xfrm>
              <a:off x="1154113" y="3182938"/>
              <a:ext cx="3232150" cy="330200"/>
            </a:xfrm>
            <a:custGeom>
              <a:avLst/>
              <a:gdLst>
                <a:gd name="T0" fmla="*/ 267 w 279"/>
                <a:gd name="T1" fmla="*/ 0 h 29"/>
                <a:gd name="T2" fmla="*/ 134 w 279"/>
                <a:gd name="T3" fmla="*/ 0 h 29"/>
                <a:gd name="T4" fmla="*/ 0 w 279"/>
                <a:gd name="T5" fmla="*/ 0 h 29"/>
                <a:gd name="T6" fmla="*/ 12 w 279"/>
                <a:gd name="T7" fmla="*/ 14 h 29"/>
                <a:gd name="T8" fmla="*/ 0 w 279"/>
                <a:gd name="T9" fmla="*/ 29 h 29"/>
                <a:gd name="T10" fmla="*/ 134 w 279"/>
                <a:gd name="T11" fmla="*/ 29 h 29"/>
                <a:gd name="T12" fmla="*/ 267 w 279"/>
                <a:gd name="T13" fmla="*/ 29 h 29"/>
                <a:gd name="T14" fmla="*/ 279 w 279"/>
                <a:gd name="T15" fmla="*/ 14 h 29"/>
                <a:gd name="T16" fmla="*/ 267 w 279"/>
                <a:gd name="T17" fmla="*/ 0 h 29"/>
                <a:gd name="T18" fmla="*/ 140 w 279"/>
                <a:gd name="T19" fmla="*/ 21 h 29"/>
                <a:gd name="T20" fmla="*/ 133 w 279"/>
                <a:gd name="T21" fmla="*/ 14 h 29"/>
                <a:gd name="T22" fmla="*/ 140 w 279"/>
                <a:gd name="T23" fmla="*/ 7 h 29"/>
                <a:gd name="T24" fmla="*/ 147 w 279"/>
                <a:gd name="T25" fmla="*/ 14 h 29"/>
                <a:gd name="T26" fmla="*/ 140 w 279"/>
                <a:gd name="T27"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9" h="29">
                  <a:moveTo>
                    <a:pt x="267" y="0"/>
                  </a:moveTo>
                  <a:cubicBezTo>
                    <a:pt x="134" y="0"/>
                    <a:pt x="134" y="0"/>
                    <a:pt x="134" y="0"/>
                  </a:cubicBezTo>
                  <a:cubicBezTo>
                    <a:pt x="0" y="0"/>
                    <a:pt x="0" y="0"/>
                    <a:pt x="0" y="0"/>
                  </a:cubicBezTo>
                  <a:cubicBezTo>
                    <a:pt x="12" y="14"/>
                    <a:pt x="12" y="14"/>
                    <a:pt x="12" y="14"/>
                  </a:cubicBezTo>
                  <a:cubicBezTo>
                    <a:pt x="0" y="29"/>
                    <a:pt x="0" y="29"/>
                    <a:pt x="0" y="29"/>
                  </a:cubicBezTo>
                  <a:cubicBezTo>
                    <a:pt x="134" y="29"/>
                    <a:pt x="134" y="29"/>
                    <a:pt x="134" y="29"/>
                  </a:cubicBezTo>
                  <a:cubicBezTo>
                    <a:pt x="267" y="29"/>
                    <a:pt x="267" y="29"/>
                    <a:pt x="267" y="29"/>
                  </a:cubicBezTo>
                  <a:cubicBezTo>
                    <a:pt x="279" y="14"/>
                    <a:pt x="279" y="14"/>
                    <a:pt x="279" y="14"/>
                  </a:cubicBezTo>
                  <a:lnTo>
                    <a:pt x="267" y="0"/>
                  </a:lnTo>
                  <a:close/>
                  <a:moveTo>
                    <a:pt x="140" y="21"/>
                  </a:moveTo>
                  <a:cubicBezTo>
                    <a:pt x="136" y="21"/>
                    <a:pt x="133" y="18"/>
                    <a:pt x="133" y="14"/>
                  </a:cubicBezTo>
                  <a:cubicBezTo>
                    <a:pt x="133" y="10"/>
                    <a:pt x="136" y="7"/>
                    <a:pt x="140" y="7"/>
                  </a:cubicBezTo>
                  <a:cubicBezTo>
                    <a:pt x="144" y="7"/>
                    <a:pt x="147" y="10"/>
                    <a:pt x="147" y="14"/>
                  </a:cubicBezTo>
                  <a:cubicBezTo>
                    <a:pt x="147" y="18"/>
                    <a:pt x="144" y="21"/>
                    <a:pt x="140" y="21"/>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9">
              <a:extLst>
                <a:ext uri="{FF2B5EF4-FFF2-40B4-BE49-F238E27FC236}">
                  <a16:creationId xmlns:a16="http://schemas.microsoft.com/office/drawing/2014/main" id="{2309E2C0-6600-459F-986F-F02E6DDE3547}"/>
                </a:ext>
              </a:extLst>
            </p:cNvPr>
            <p:cNvSpPr>
              <a:spLocks noEditPoints="1"/>
            </p:cNvSpPr>
            <p:nvPr/>
          </p:nvSpPr>
          <p:spPr bwMode="auto">
            <a:xfrm>
              <a:off x="4432300" y="3182938"/>
              <a:ext cx="3243262" cy="330200"/>
            </a:xfrm>
            <a:custGeom>
              <a:avLst/>
              <a:gdLst>
                <a:gd name="T0" fmla="*/ 268 w 280"/>
                <a:gd name="T1" fmla="*/ 0 h 29"/>
                <a:gd name="T2" fmla="*/ 134 w 280"/>
                <a:gd name="T3" fmla="*/ 0 h 29"/>
                <a:gd name="T4" fmla="*/ 0 w 280"/>
                <a:gd name="T5" fmla="*/ 0 h 29"/>
                <a:gd name="T6" fmla="*/ 13 w 280"/>
                <a:gd name="T7" fmla="*/ 14 h 29"/>
                <a:gd name="T8" fmla="*/ 0 w 280"/>
                <a:gd name="T9" fmla="*/ 29 h 29"/>
                <a:gd name="T10" fmla="*/ 134 w 280"/>
                <a:gd name="T11" fmla="*/ 29 h 29"/>
                <a:gd name="T12" fmla="*/ 268 w 280"/>
                <a:gd name="T13" fmla="*/ 29 h 29"/>
                <a:gd name="T14" fmla="*/ 280 w 280"/>
                <a:gd name="T15" fmla="*/ 14 h 29"/>
                <a:gd name="T16" fmla="*/ 268 w 280"/>
                <a:gd name="T17" fmla="*/ 0 h 29"/>
                <a:gd name="T18" fmla="*/ 140 w 280"/>
                <a:gd name="T19" fmla="*/ 21 h 29"/>
                <a:gd name="T20" fmla="*/ 133 w 280"/>
                <a:gd name="T21" fmla="*/ 14 h 29"/>
                <a:gd name="T22" fmla="*/ 140 w 280"/>
                <a:gd name="T23" fmla="*/ 7 h 29"/>
                <a:gd name="T24" fmla="*/ 147 w 280"/>
                <a:gd name="T25" fmla="*/ 14 h 29"/>
                <a:gd name="T26" fmla="*/ 140 w 280"/>
                <a:gd name="T27"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0" h="29">
                  <a:moveTo>
                    <a:pt x="268" y="0"/>
                  </a:moveTo>
                  <a:cubicBezTo>
                    <a:pt x="134" y="0"/>
                    <a:pt x="134" y="0"/>
                    <a:pt x="134" y="0"/>
                  </a:cubicBezTo>
                  <a:cubicBezTo>
                    <a:pt x="0" y="0"/>
                    <a:pt x="0" y="0"/>
                    <a:pt x="0" y="0"/>
                  </a:cubicBezTo>
                  <a:cubicBezTo>
                    <a:pt x="13" y="14"/>
                    <a:pt x="13" y="14"/>
                    <a:pt x="13" y="14"/>
                  </a:cubicBezTo>
                  <a:cubicBezTo>
                    <a:pt x="0" y="29"/>
                    <a:pt x="0" y="29"/>
                    <a:pt x="0" y="29"/>
                  </a:cubicBezTo>
                  <a:cubicBezTo>
                    <a:pt x="134" y="29"/>
                    <a:pt x="134" y="29"/>
                    <a:pt x="134" y="29"/>
                  </a:cubicBezTo>
                  <a:cubicBezTo>
                    <a:pt x="268" y="29"/>
                    <a:pt x="268" y="29"/>
                    <a:pt x="268" y="29"/>
                  </a:cubicBezTo>
                  <a:cubicBezTo>
                    <a:pt x="280" y="14"/>
                    <a:pt x="280" y="14"/>
                    <a:pt x="280" y="14"/>
                  </a:cubicBezTo>
                  <a:lnTo>
                    <a:pt x="268" y="0"/>
                  </a:lnTo>
                  <a:close/>
                  <a:moveTo>
                    <a:pt x="140" y="21"/>
                  </a:moveTo>
                  <a:cubicBezTo>
                    <a:pt x="136" y="21"/>
                    <a:pt x="133" y="18"/>
                    <a:pt x="133" y="14"/>
                  </a:cubicBezTo>
                  <a:cubicBezTo>
                    <a:pt x="133" y="10"/>
                    <a:pt x="136" y="7"/>
                    <a:pt x="140" y="7"/>
                  </a:cubicBezTo>
                  <a:cubicBezTo>
                    <a:pt x="144" y="7"/>
                    <a:pt x="147" y="10"/>
                    <a:pt x="147" y="14"/>
                  </a:cubicBezTo>
                  <a:cubicBezTo>
                    <a:pt x="147" y="18"/>
                    <a:pt x="144" y="21"/>
                    <a:pt x="140" y="2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673AB42A-A94C-4B8D-801A-6ED8731D8256}"/>
                </a:ext>
              </a:extLst>
            </p:cNvPr>
            <p:cNvSpPr>
              <a:spLocks noEditPoints="1"/>
            </p:cNvSpPr>
            <p:nvPr/>
          </p:nvSpPr>
          <p:spPr bwMode="auto">
            <a:xfrm>
              <a:off x="7721600" y="3182938"/>
              <a:ext cx="3232150" cy="330200"/>
            </a:xfrm>
            <a:custGeom>
              <a:avLst/>
              <a:gdLst>
                <a:gd name="T0" fmla="*/ 267 w 279"/>
                <a:gd name="T1" fmla="*/ 0 h 29"/>
                <a:gd name="T2" fmla="*/ 134 w 279"/>
                <a:gd name="T3" fmla="*/ 0 h 29"/>
                <a:gd name="T4" fmla="*/ 0 w 279"/>
                <a:gd name="T5" fmla="*/ 0 h 29"/>
                <a:gd name="T6" fmla="*/ 12 w 279"/>
                <a:gd name="T7" fmla="*/ 14 h 29"/>
                <a:gd name="T8" fmla="*/ 0 w 279"/>
                <a:gd name="T9" fmla="*/ 29 h 29"/>
                <a:gd name="T10" fmla="*/ 134 w 279"/>
                <a:gd name="T11" fmla="*/ 29 h 29"/>
                <a:gd name="T12" fmla="*/ 267 w 279"/>
                <a:gd name="T13" fmla="*/ 29 h 29"/>
                <a:gd name="T14" fmla="*/ 279 w 279"/>
                <a:gd name="T15" fmla="*/ 14 h 29"/>
                <a:gd name="T16" fmla="*/ 267 w 279"/>
                <a:gd name="T17" fmla="*/ 0 h 29"/>
                <a:gd name="T18" fmla="*/ 140 w 279"/>
                <a:gd name="T19" fmla="*/ 21 h 29"/>
                <a:gd name="T20" fmla="*/ 133 w 279"/>
                <a:gd name="T21" fmla="*/ 14 h 29"/>
                <a:gd name="T22" fmla="*/ 140 w 279"/>
                <a:gd name="T23" fmla="*/ 7 h 29"/>
                <a:gd name="T24" fmla="*/ 147 w 279"/>
                <a:gd name="T25" fmla="*/ 14 h 29"/>
                <a:gd name="T26" fmla="*/ 140 w 279"/>
                <a:gd name="T27"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9" h="29">
                  <a:moveTo>
                    <a:pt x="267" y="0"/>
                  </a:moveTo>
                  <a:cubicBezTo>
                    <a:pt x="134" y="0"/>
                    <a:pt x="134" y="0"/>
                    <a:pt x="134" y="0"/>
                  </a:cubicBezTo>
                  <a:cubicBezTo>
                    <a:pt x="0" y="0"/>
                    <a:pt x="0" y="0"/>
                    <a:pt x="0" y="0"/>
                  </a:cubicBezTo>
                  <a:cubicBezTo>
                    <a:pt x="12" y="14"/>
                    <a:pt x="12" y="14"/>
                    <a:pt x="12" y="14"/>
                  </a:cubicBezTo>
                  <a:cubicBezTo>
                    <a:pt x="0" y="29"/>
                    <a:pt x="0" y="29"/>
                    <a:pt x="0" y="29"/>
                  </a:cubicBezTo>
                  <a:cubicBezTo>
                    <a:pt x="134" y="29"/>
                    <a:pt x="134" y="29"/>
                    <a:pt x="134" y="29"/>
                  </a:cubicBezTo>
                  <a:cubicBezTo>
                    <a:pt x="267" y="29"/>
                    <a:pt x="267" y="29"/>
                    <a:pt x="267" y="29"/>
                  </a:cubicBezTo>
                  <a:cubicBezTo>
                    <a:pt x="279" y="14"/>
                    <a:pt x="279" y="14"/>
                    <a:pt x="279" y="14"/>
                  </a:cubicBezTo>
                  <a:lnTo>
                    <a:pt x="267" y="0"/>
                  </a:lnTo>
                  <a:close/>
                  <a:moveTo>
                    <a:pt x="140" y="21"/>
                  </a:moveTo>
                  <a:cubicBezTo>
                    <a:pt x="136" y="21"/>
                    <a:pt x="133" y="18"/>
                    <a:pt x="133" y="14"/>
                  </a:cubicBezTo>
                  <a:cubicBezTo>
                    <a:pt x="133" y="10"/>
                    <a:pt x="136" y="7"/>
                    <a:pt x="140" y="7"/>
                  </a:cubicBezTo>
                  <a:cubicBezTo>
                    <a:pt x="144" y="7"/>
                    <a:pt x="147" y="10"/>
                    <a:pt x="147" y="14"/>
                  </a:cubicBezTo>
                  <a:cubicBezTo>
                    <a:pt x="147" y="18"/>
                    <a:pt x="144" y="21"/>
                    <a:pt x="140" y="2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7" name="Oval 16">
            <a:extLst>
              <a:ext uri="{FF2B5EF4-FFF2-40B4-BE49-F238E27FC236}">
                <a16:creationId xmlns:a16="http://schemas.microsoft.com/office/drawing/2014/main" id="{86F749B0-DB6D-4E74-953E-71A287D991AE}"/>
              </a:ext>
            </a:extLst>
          </p:cNvPr>
          <p:cNvSpPr/>
          <p:nvPr/>
        </p:nvSpPr>
        <p:spPr>
          <a:xfrm>
            <a:off x="1709713" y="1883520"/>
            <a:ext cx="961681" cy="961681"/>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93C44707-7542-4A7F-A7F7-FBE3DD45C6C6}"/>
              </a:ext>
            </a:extLst>
          </p:cNvPr>
          <p:cNvSpPr/>
          <p:nvPr/>
        </p:nvSpPr>
        <p:spPr>
          <a:xfrm>
            <a:off x="5621766" y="4540374"/>
            <a:ext cx="961681" cy="961681"/>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74D3C8CE-91F9-4941-91EA-C44DE8C1587E}"/>
              </a:ext>
            </a:extLst>
          </p:cNvPr>
          <p:cNvSpPr/>
          <p:nvPr userDrawn="1"/>
        </p:nvSpPr>
        <p:spPr>
          <a:xfrm>
            <a:off x="9499832" y="1883519"/>
            <a:ext cx="961681" cy="961681"/>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30" name="Text Placeholder 29">
            <a:extLst>
              <a:ext uri="{FF2B5EF4-FFF2-40B4-BE49-F238E27FC236}">
                <a16:creationId xmlns:a16="http://schemas.microsoft.com/office/drawing/2014/main" id="{6EC9B1A9-D118-4279-A4D0-4575D6784BA3}"/>
              </a:ext>
            </a:extLst>
          </p:cNvPr>
          <p:cNvSpPr>
            <a:spLocks noGrp="1"/>
          </p:cNvSpPr>
          <p:nvPr>
            <p:ph type="body" sz="quarter" idx="10" hasCustomPrompt="1"/>
          </p:nvPr>
        </p:nvSpPr>
        <p:spPr>
          <a:xfrm>
            <a:off x="1592859" y="1400081"/>
            <a:ext cx="1195388" cy="392113"/>
          </a:xfrm>
        </p:spPr>
        <p:txBody>
          <a:bodyPr/>
          <a:lstStyle>
            <a:lvl1pPr marL="0" indent="0" algn="ctr">
              <a:buNone/>
              <a:defRPr sz="2000" b="1">
                <a:solidFill>
                  <a:schemeClr val="accent4"/>
                </a:solidFill>
              </a:defRPr>
            </a:lvl1pPr>
          </a:lstStyle>
          <a:p>
            <a:pPr lvl="0"/>
            <a:r>
              <a:rPr lang="en-US" dirty="0"/>
              <a:t>DATE</a:t>
            </a:r>
          </a:p>
        </p:txBody>
      </p:sp>
      <p:sp>
        <p:nvSpPr>
          <p:cNvPr id="31" name="Text Placeholder 29">
            <a:extLst>
              <a:ext uri="{FF2B5EF4-FFF2-40B4-BE49-F238E27FC236}">
                <a16:creationId xmlns:a16="http://schemas.microsoft.com/office/drawing/2014/main" id="{0CAFF8D4-1D82-451C-A7EA-2559BB99C778}"/>
              </a:ext>
            </a:extLst>
          </p:cNvPr>
          <p:cNvSpPr>
            <a:spLocks noGrp="1"/>
          </p:cNvSpPr>
          <p:nvPr>
            <p:ph type="body" sz="quarter" idx="11" hasCustomPrompt="1"/>
          </p:nvPr>
        </p:nvSpPr>
        <p:spPr>
          <a:xfrm>
            <a:off x="5481707" y="5672886"/>
            <a:ext cx="1195388" cy="392113"/>
          </a:xfrm>
        </p:spPr>
        <p:txBody>
          <a:bodyPr/>
          <a:lstStyle>
            <a:lvl1pPr marL="0" indent="0" algn="ctr">
              <a:buNone/>
              <a:defRPr sz="2000" b="1">
                <a:solidFill>
                  <a:schemeClr val="accent1"/>
                </a:solidFill>
              </a:defRPr>
            </a:lvl1pPr>
          </a:lstStyle>
          <a:p>
            <a:pPr lvl="0"/>
            <a:r>
              <a:rPr lang="en-US" dirty="0"/>
              <a:t>DATE</a:t>
            </a:r>
          </a:p>
        </p:txBody>
      </p:sp>
      <p:sp>
        <p:nvSpPr>
          <p:cNvPr id="32" name="Text Placeholder 29">
            <a:extLst>
              <a:ext uri="{FF2B5EF4-FFF2-40B4-BE49-F238E27FC236}">
                <a16:creationId xmlns:a16="http://schemas.microsoft.com/office/drawing/2014/main" id="{69362CDF-55A7-4872-BFC1-D12CB5D4C631}"/>
              </a:ext>
            </a:extLst>
          </p:cNvPr>
          <p:cNvSpPr>
            <a:spLocks noGrp="1"/>
          </p:cNvSpPr>
          <p:nvPr>
            <p:ph type="body" sz="quarter" idx="12" hasCustomPrompt="1"/>
          </p:nvPr>
        </p:nvSpPr>
        <p:spPr>
          <a:xfrm>
            <a:off x="9382978" y="1393940"/>
            <a:ext cx="1195388" cy="392113"/>
          </a:xfrm>
        </p:spPr>
        <p:txBody>
          <a:bodyPr/>
          <a:lstStyle>
            <a:lvl1pPr marL="0" indent="0" algn="ctr">
              <a:buNone/>
              <a:defRPr sz="2000" b="1">
                <a:solidFill>
                  <a:schemeClr val="accent3"/>
                </a:solidFill>
              </a:defRPr>
            </a:lvl1pPr>
          </a:lstStyle>
          <a:p>
            <a:pPr lvl="0"/>
            <a:r>
              <a:rPr lang="en-US" dirty="0"/>
              <a:t>DATE</a:t>
            </a:r>
          </a:p>
        </p:txBody>
      </p:sp>
      <p:sp>
        <p:nvSpPr>
          <p:cNvPr id="33" name="Text Placeholder 29">
            <a:extLst>
              <a:ext uri="{FF2B5EF4-FFF2-40B4-BE49-F238E27FC236}">
                <a16:creationId xmlns:a16="http://schemas.microsoft.com/office/drawing/2014/main" id="{0E9CDC9A-5CDA-4085-9AAC-1274A0732ECA}"/>
              </a:ext>
            </a:extLst>
          </p:cNvPr>
          <p:cNvSpPr>
            <a:spLocks noGrp="1"/>
          </p:cNvSpPr>
          <p:nvPr>
            <p:ph type="body" sz="quarter" idx="13" hasCustomPrompt="1"/>
          </p:nvPr>
        </p:nvSpPr>
        <p:spPr>
          <a:xfrm>
            <a:off x="985294" y="4090203"/>
            <a:ext cx="2410518" cy="763203"/>
          </a:xfrm>
        </p:spPr>
        <p:txBody>
          <a:bodyPr/>
          <a:lstStyle>
            <a:lvl1pPr marL="0" indent="0" algn="ctr">
              <a:buNone/>
              <a:defRPr sz="1800" b="0">
                <a:solidFill>
                  <a:schemeClr val="accent4"/>
                </a:solidFill>
              </a:defRPr>
            </a:lvl1pPr>
          </a:lstStyle>
          <a:p>
            <a:pPr lvl="0"/>
            <a:r>
              <a:rPr lang="en-US" dirty="0"/>
              <a:t>Insert text here</a:t>
            </a:r>
          </a:p>
        </p:txBody>
      </p:sp>
      <p:sp>
        <p:nvSpPr>
          <p:cNvPr id="34" name="Text Placeholder 29">
            <a:extLst>
              <a:ext uri="{FF2B5EF4-FFF2-40B4-BE49-F238E27FC236}">
                <a16:creationId xmlns:a16="http://schemas.microsoft.com/office/drawing/2014/main" id="{4B9C1327-9135-410A-9A7D-E5DB35B44F75}"/>
              </a:ext>
            </a:extLst>
          </p:cNvPr>
          <p:cNvSpPr>
            <a:spLocks noGrp="1"/>
          </p:cNvSpPr>
          <p:nvPr>
            <p:ph type="body" sz="quarter" idx="14" hasCustomPrompt="1"/>
          </p:nvPr>
        </p:nvSpPr>
        <p:spPr>
          <a:xfrm>
            <a:off x="4897347" y="2463420"/>
            <a:ext cx="2410518" cy="809098"/>
          </a:xfrm>
        </p:spPr>
        <p:txBody>
          <a:bodyPr anchor="b"/>
          <a:lstStyle>
            <a:lvl1pPr marL="0" indent="0" algn="ctr">
              <a:buNone/>
              <a:defRPr sz="1800" b="0">
                <a:solidFill>
                  <a:schemeClr val="accent1"/>
                </a:solidFill>
              </a:defRPr>
            </a:lvl1pPr>
          </a:lstStyle>
          <a:p>
            <a:pPr lvl="0"/>
            <a:r>
              <a:rPr lang="en-US" dirty="0"/>
              <a:t>Insert text here</a:t>
            </a:r>
          </a:p>
        </p:txBody>
      </p:sp>
      <p:sp>
        <p:nvSpPr>
          <p:cNvPr id="35" name="Text Placeholder 29">
            <a:extLst>
              <a:ext uri="{FF2B5EF4-FFF2-40B4-BE49-F238E27FC236}">
                <a16:creationId xmlns:a16="http://schemas.microsoft.com/office/drawing/2014/main" id="{058825B0-9FD0-4D10-A429-91A1110B2083}"/>
              </a:ext>
            </a:extLst>
          </p:cNvPr>
          <p:cNvSpPr>
            <a:spLocks noGrp="1"/>
          </p:cNvSpPr>
          <p:nvPr>
            <p:ph type="body" sz="quarter" idx="15" hasCustomPrompt="1"/>
          </p:nvPr>
        </p:nvSpPr>
        <p:spPr>
          <a:xfrm>
            <a:off x="8816952" y="4084062"/>
            <a:ext cx="2410518" cy="763203"/>
          </a:xfrm>
        </p:spPr>
        <p:txBody>
          <a:bodyPr/>
          <a:lstStyle>
            <a:lvl1pPr marL="0" indent="0" algn="ctr">
              <a:buNone/>
              <a:defRPr sz="1800" b="0">
                <a:solidFill>
                  <a:schemeClr val="accent3"/>
                </a:solidFill>
              </a:defRPr>
            </a:lvl1pPr>
          </a:lstStyle>
          <a:p>
            <a:pPr lvl="0"/>
            <a:r>
              <a:rPr lang="en-US" dirty="0"/>
              <a:t>Insert text here</a:t>
            </a:r>
          </a:p>
        </p:txBody>
      </p:sp>
    </p:spTree>
    <p:extLst>
      <p:ext uri="{BB962C8B-B14F-4D97-AF65-F5344CB8AC3E}">
        <p14:creationId xmlns:p14="http://schemas.microsoft.com/office/powerpoint/2010/main" val="1126480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ptop_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0D618-9EA0-4BD3-BF32-284E93FF2077}"/>
              </a:ext>
            </a:extLst>
          </p:cNvPr>
          <p:cNvSpPr/>
          <p:nvPr userDrawn="1"/>
        </p:nvSpPr>
        <p:spPr>
          <a:xfrm>
            <a:off x="0" y="-20319"/>
            <a:ext cx="12192000" cy="80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B8D315C0-CCD4-435A-9878-F4A8ECA9E3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35882" y="993228"/>
            <a:ext cx="7156118" cy="5717815"/>
          </a:xfrm>
          <a:prstGeom prst="rect">
            <a:avLst/>
          </a:prstGeom>
        </p:spPr>
      </p:pic>
      <p:sp>
        <p:nvSpPr>
          <p:cNvPr id="4" name="Picture Placeholder 3">
            <a:extLst>
              <a:ext uri="{FF2B5EF4-FFF2-40B4-BE49-F238E27FC236}">
                <a16:creationId xmlns:a16="http://schemas.microsoft.com/office/drawing/2014/main" id="{3CBF7DFF-F1B8-4EF1-9346-2DA633F1D0EE}"/>
              </a:ext>
            </a:extLst>
          </p:cNvPr>
          <p:cNvSpPr>
            <a:spLocks noGrp="1"/>
          </p:cNvSpPr>
          <p:nvPr>
            <p:ph type="pic" sz="quarter" idx="10"/>
          </p:nvPr>
        </p:nvSpPr>
        <p:spPr>
          <a:xfrm>
            <a:off x="5868256" y="1403130"/>
            <a:ext cx="5901810" cy="3310760"/>
          </a:xfrm>
        </p:spPr>
        <p:txBody>
          <a:bodyPr/>
          <a:lstStyle/>
          <a:p>
            <a:endParaRPr lang="en-US"/>
          </a:p>
        </p:txBody>
      </p:sp>
      <p:sp>
        <p:nvSpPr>
          <p:cNvPr id="38" name="Text Placeholder 29">
            <a:extLst>
              <a:ext uri="{FF2B5EF4-FFF2-40B4-BE49-F238E27FC236}">
                <a16:creationId xmlns:a16="http://schemas.microsoft.com/office/drawing/2014/main" id="{70AFF395-588D-441B-8FD5-4946EF558C18}"/>
              </a:ext>
            </a:extLst>
          </p:cNvPr>
          <p:cNvSpPr>
            <a:spLocks noGrp="1"/>
          </p:cNvSpPr>
          <p:nvPr>
            <p:ph type="body" sz="quarter" idx="13" hasCustomPrompt="1"/>
          </p:nvPr>
        </p:nvSpPr>
        <p:spPr>
          <a:xfrm>
            <a:off x="343242" y="2056680"/>
            <a:ext cx="2716670" cy="419181"/>
          </a:xfrm>
        </p:spPr>
        <p:txBody>
          <a:bodyPr/>
          <a:lstStyle>
            <a:lvl1pPr marL="0" indent="0" algn="l">
              <a:buNone/>
              <a:defRPr sz="2000" b="1">
                <a:solidFill>
                  <a:schemeClr val="accent1"/>
                </a:solidFill>
              </a:defRPr>
            </a:lvl1pPr>
          </a:lstStyle>
          <a:p>
            <a:pPr lvl="0"/>
            <a:r>
              <a:rPr lang="en-US" dirty="0"/>
              <a:t>INSERT TEXT HERE</a:t>
            </a:r>
          </a:p>
        </p:txBody>
      </p:sp>
      <p:sp>
        <p:nvSpPr>
          <p:cNvPr id="39" name="Text Placeholder 29">
            <a:extLst>
              <a:ext uri="{FF2B5EF4-FFF2-40B4-BE49-F238E27FC236}">
                <a16:creationId xmlns:a16="http://schemas.microsoft.com/office/drawing/2014/main" id="{6B7CEDC0-68CC-4E63-8702-72E904B1ED98}"/>
              </a:ext>
            </a:extLst>
          </p:cNvPr>
          <p:cNvSpPr>
            <a:spLocks noGrp="1"/>
          </p:cNvSpPr>
          <p:nvPr>
            <p:ph type="body" sz="quarter" idx="14" hasCustomPrompt="1"/>
          </p:nvPr>
        </p:nvSpPr>
        <p:spPr>
          <a:xfrm>
            <a:off x="343242" y="2660322"/>
            <a:ext cx="4117116" cy="1176564"/>
          </a:xfrm>
        </p:spPr>
        <p:txBody>
          <a:bodyPr/>
          <a:lstStyle>
            <a:lvl1pPr marL="0" indent="0" algn="l">
              <a:buNone/>
              <a:defRPr sz="1600" b="0">
                <a:solidFill>
                  <a:schemeClr val="tx2"/>
                </a:solidFill>
              </a:defRPr>
            </a:lvl1pPr>
          </a:lstStyle>
          <a:p>
            <a:pPr lvl="0"/>
            <a:r>
              <a:rPr lang="en-US" dirty="0"/>
              <a:t>Insert text here</a:t>
            </a:r>
          </a:p>
        </p:txBody>
      </p:sp>
      <p:sp>
        <p:nvSpPr>
          <p:cNvPr id="40" name="Text Placeholder 29">
            <a:extLst>
              <a:ext uri="{FF2B5EF4-FFF2-40B4-BE49-F238E27FC236}">
                <a16:creationId xmlns:a16="http://schemas.microsoft.com/office/drawing/2014/main" id="{4BDEC828-3C41-4BD8-BEF0-3BD44A67EABD}"/>
              </a:ext>
            </a:extLst>
          </p:cNvPr>
          <p:cNvSpPr>
            <a:spLocks noGrp="1"/>
          </p:cNvSpPr>
          <p:nvPr>
            <p:ph type="body" sz="quarter" idx="15" hasCustomPrompt="1"/>
          </p:nvPr>
        </p:nvSpPr>
        <p:spPr>
          <a:xfrm>
            <a:off x="343242" y="4122036"/>
            <a:ext cx="4117116" cy="1454741"/>
          </a:xfrm>
        </p:spPr>
        <p:txBody>
          <a:bodyPr/>
          <a:lstStyle>
            <a:lvl1pPr marL="0" indent="0" algn="l">
              <a:buNone/>
              <a:defRPr sz="1600" b="0">
                <a:solidFill>
                  <a:schemeClr val="tx2"/>
                </a:solidFill>
              </a:defRPr>
            </a:lvl1pPr>
          </a:lstStyle>
          <a:p>
            <a:pPr lvl="0"/>
            <a:r>
              <a:rPr lang="en-US" dirty="0"/>
              <a:t>“Insert quote here”</a:t>
            </a:r>
          </a:p>
        </p:txBody>
      </p:sp>
      <p:sp>
        <p:nvSpPr>
          <p:cNvPr id="41" name="Text Placeholder 29">
            <a:extLst>
              <a:ext uri="{FF2B5EF4-FFF2-40B4-BE49-F238E27FC236}">
                <a16:creationId xmlns:a16="http://schemas.microsoft.com/office/drawing/2014/main" id="{8C0E92B7-6FA8-4497-A8BA-FE198D827303}"/>
              </a:ext>
            </a:extLst>
          </p:cNvPr>
          <p:cNvSpPr>
            <a:spLocks noGrp="1"/>
          </p:cNvSpPr>
          <p:nvPr>
            <p:ph type="body" sz="quarter" idx="16" hasCustomPrompt="1"/>
          </p:nvPr>
        </p:nvSpPr>
        <p:spPr>
          <a:xfrm>
            <a:off x="343242" y="5699622"/>
            <a:ext cx="4117116" cy="536374"/>
          </a:xfrm>
        </p:spPr>
        <p:txBody>
          <a:bodyPr/>
          <a:lstStyle>
            <a:lvl1pPr marL="0" indent="0" algn="l">
              <a:buNone/>
              <a:defRPr sz="1400" b="1">
                <a:solidFill>
                  <a:schemeClr val="tx2"/>
                </a:solidFill>
              </a:defRPr>
            </a:lvl1pPr>
          </a:lstStyle>
          <a:p>
            <a:pPr lvl="0"/>
            <a:r>
              <a:rPr lang="en-US" dirty="0"/>
              <a:t>Insert Quote Author here</a:t>
            </a:r>
          </a:p>
        </p:txBody>
      </p:sp>
      <p:sp>
        <p:nvSpPr>
          <p:cNvPr id="3" name="Text Placeholder 2">
            <a:extLst>
              <a:ext uri="{FF2B5EF4-FFF2-40B4-BE49-F238E27FC236}">
                <a16:creationId xmlns:a16="http://schemas.microsoft.com/office/drawing/2014/main" id="{C019D43A-76CF-4180-82F1-789C96C56468}"/>
              </a:ext>
            </a:extLst>
          </p:cNvPr>
          <p:cNvSpPr>
            <a:spLocks noGrp="1"/>
          </p:cNvSpPr>
          <p:nvPr>
            <p:ph type="body" sz="quarter" idx="17"/>
          </p:nvPr>
        </p:nvSpPr>
        <p:spPr>
          <a:xfrm>
            <a:off x="329553" y="770941"/>
            <a:ext cx="5073650" cy="1101278"/>
          </a:xfrm>
        </p:spPr>
        <p:txBody>
          <a:bodyPr/>
          <a:lstStyle>
            <a:lvl1pPr marL="0" indent="0">
              <a:buNone/>
              <a:defRPr sz="3600"/>
            </a:lvl1pPr>
          </a:lstStyle>
          <a:p>
            <a:pPr lvl="0"/>
            <a:r>
              <a:rPr lang="en-US" dirty="0"/>
              <a:t>Edit Master text style</a:t>
            </a:r>
          </a:p>
        </p:txBody>
      </p:sp>
    </p:spTree>
    <p:extLst>
      <p:ext uri="{BB962C8B-B14F-4D97-AF65-F5344CB8AC3E}">
        <p14:creationId xmlns:p14="http://schemas.microsoft.com/office/powerpoint/2010/main" val="1994287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icture Left_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096624-C3A3-4B87-8EDA-5BAAFC5D34DB}"/>
              </a:ext>
            </a:extLst>
          </p:cNvPr>
          <p:cNvSpPr>
            <a:spLocks noGrp="1"/>
          </p:cNvSpPr>
          <p:nvPr>
            <p:ph type="pic" sz="quarter" idx="14"/>
          </p:nvPr>
        </p:nvSpPr>
        <p:spPr>
          <a:xfrm>
            <a:off x="1" y="63062"/>
            <a:ext cx="6423378" cy="6794938"/>
          </a:xfrm>
        </p:spPr>
        <p:txBody>
          <a:bodyPr anchor="ctr"/>
          <a:lstStyle>
            <a:lvl1pPr marL="0" indent="0" algn="ctr">
              <a:buNone/>
              <a:defRPr/>
            </a:lvl1pPr>
          </a:lstStyle>
          <a:p>
            <a:endParaRPr lang="en-US"/>
          </a:p>
        </p:txBody>
      </p:sp>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a:xfrm>
            <a:off x="6999890" y="285470"/>
            <a:ext cx="4842042" cy="893307"/>
          </a:xfrm>
        </p:spPr>
        <p:txBody>
          <a:bodyPr>
            <a:noAutofit/>
          </a:bodyPr>
          <a:lstStyle/>
          <a:p>
            <a:r>
              <a:rPr lang="en-US" dirty="0"/>
              <a:t>Click to edit Master title style</a:t>
            </a:r>
          </a:p>
        </p:txBody>
      </p:sp>
      <p:sp>
        <p:nvSpPr>
          <p:cNvPr id="13" name="Content Placeholder 2">
            <a:extLst>
              <a:ext uri="{FF2B5EF4-FFF2-40B4-BE49-F238E27FC236}">
                <a16:creationId xmlns:a16="http://schemas.microsoft.com/office/drawing/2014/main" id="{113B99FF-1CE2-42FE-B485-74F832AE097D}"/>
              </a:ext>
            </a:extLst>
          </p:cNvPr>
          <p:cNvSpPr>
            <a:spLocks noGrp="1"/>
          </p:cNvSpPr>
          <p:nvPr>
            <p:ph idx="13"/>
          </p:nvPr>
        </p:nvSpPr>
        <p:spPr>
          <a:xfrm>
            <a:off x="6999889" y="1475652"/>
            <a:ext cx="4842042" cy="4628756"/>
          </a:xfrm>
        </p:spPr>
        <p:txBody>
          <a:bodyPr>
            <a:noAutofit/>
          </a:bodyPr>
          <a:lstStyle>
            <a:lvl2pPr marL="685800" indent="-228600">
              <a:buFont typeface="Helvetica" charset="0"/>
              <a:buChar char="−"/>
              <a:defRPr/>
            </a:lvl2pPr>
            <a:lvl4pPr marL="1600200" indent="-228600">
              <a:buFont typeface="Cambria" charset="0"/>
              <a:buChar char="⎼"/>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a:extLst>
              <a:ext uri="{FF2B5EF4-FFF2-40B4-BE49-F238E27FC236}">
                <a16:creationId xmlns:a16="http://schemas.microsoft.com/office/drawing/2014/main" id="{CF87F748-5941-4362-95C4-2FB37FD9A9E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812630" y="6280523"/>
            <a:ext cx="1029302" cy="437938"/>
          </a:xfrm>
          <a:prstGeom prst="rect">
            <a:avLst/>
          </a:prstGeom>
        </p:spPr>
      </p:pic>
      <p:sp>
        <p:nvSpPr>
          <p:cNvPr id="20" name="Rectangle 19">
            <a:extLst>
              <a:ext uri="{FF2B5EF4-FFF2-40B4-BE49-F238E27FC236}">
                <a16:creationId xmlns:a16="http://schemas.microsoft.com/office/drawing/2014/main" id="{664393A6-ABC7-4853-B371-4766B4C8A3B4}"/>
              </a:ext>
            </a:extLst>
          </p:cNvPr>
          <p:cNvSpPr/>
          <p:nvPr userDrawn="1"/>
        </p:nvSpPr>
        <p:spPr>
          <a:xfrm>
            <a:off x="0" y="-20319"/>
            <a:ext cx="12192000" cy="80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4" name="Text Placeholder 7">
            <a:extLst>
              <a:ext uri="{FF2B5EF4-FFF2-40B4-BE49-F238E27FC236}">
                <a16:creationId xmlns:a16="http://schemas.microsoft.com/office/drawing/2014/main" id="{146BF154-E00C-4821-BF89-C6486BE16C04}"/>
              </a:ext>
            </a:extLst>
          </p:cNvPr>
          <p:cNvSpPr txBox="1">
            <a:spLocks/>
          </p:cNvSpPr>
          <p:nvPr userDrawn="1"/>
        </p:nvSpPr>
        <p:spPr>
          <a:xfrm>
            <a:off x="743532" y="6492203"/>
            <a:ext cx="2152394" cy="151484"/>
          </a:xfrm>
          <a:prstGeom prst="rect">
            <a:avLst/>
          </a:prstGeom>
        </p:spPr>
        <p:txBody>
          <a:bodyPr lIns="0" tIns="0" rIns="0" bIns="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900" b="0" i="0" baseline="0" dirty="0">
                <a:solidFill>
                  <a:schemeClr val="bg1"/>
                </a:solidFill>
                <a:latin typeface="Arial" charset="0"/>
                <a:ea typeface="Arial" charset="0"/>
                <a:cs typeface="Arial" charset="0"/>
              </a:rPr>
              <a:t>© 2018 SYMMONS, INC.</a:t>
            </a:r>
            <a:endParaRPr lang="en-US" sz="900" b="0" i="0" dirty="0">
              <a:solidFill>
                <a:schemeClr val="bg1"/>
              </a:solidFill>
              <a:latin typeface="Arial" charset="0"/>
              <a:ea typeface="Arial" charset="0"/>
              <a:cs typeface="Arial" charset="0"/>
            </a:endParaRPr>
          </a:p>
        </p:txBody>
      </p:sp>
      <p:cxnSp>
        <p:nvCxnSpPr>
          <p:cNvPr id="15" name="Straight Connector 14">
            <a:extLst>
              <a:ext uri="{FF2B5EF4-FFF2-40B4-BE49-F238E27FC236}">
                <a16:creationId xmlns:a16="http://schemas.microsoft.com/office/drawing/2014/main" id="{662D9F53-46B0-4DD5-AF9E-B8E474513B13}"/>
              </a:ext>
            </a:extLst>
          </p:cNvPr>
          <p:cNvCxnSpPr/>
          <p:nvPr userDrawn="1"/>
        </p:nvCxnSpPr>
        <p:spPr>
          <a:xfrm>
            <a:off x="632498" y="6465093"/>
            <a:ext cx="0" cy="1785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4104C396-EF4C-4A85-937D-A920D9EB6730}"/>
              </a:ext>
            </a:extLst>
          </p:cNvPr>
          <p:cNvSpPr txBox="1">
            <a:spLocks/>
          </p:cNvSpPr>
          <p:nvPr userDrawn="1"/>
        </p:nvSpPr>
        <p:spPr>
          <a:xfrm>
            <a:off x="247990" y="6392526"/>
            <a:ext cx="424076" cy="3508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0" indent="0" algn="ctr" defTabSz="914400" rtl="0" eaLnBrk="1" latinLnBrk="0" hangingPunct="1">
              <a:lnSpc>
                <a:spcPct val="90000"/>
              </a:lnSpc>
              <a:spcBef>
                <a:spcPts val="500"/>
              </a:spcBef>
              <a:buFont typeface="Arial" panose="020B0604020202020204" pitchFamily="34" charset="0"/>
              <a:buNone/>
              <a:defRPr sz="9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fld id="{458826B1-7002-4565-B883-2F72735206FA}" type="slidenum">
              <a:rPr lang="en-US" sz="900" b="0" i="0" smtClean="0">
                <a:solidFill>
                  <a:schemeClr val="bg1"/>
                </a:solidFill>
                <a:latin typeface="Arial" charset="0"/>
                <a:ea typeface="Arial" charset="0"/>
                <a:cs typeface="Arial" charset="0"/>
              </a:rPr>
              <a:pPr lvl="1"/>
              <a:t>‹#›</a:t>
            </a:fld>
            <a:endParaRPr lang="en-US" sz="900" b="0" i="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4159126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Left_Content 2">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4F54DB9-3DAC-4D6C-B0BA-B10F642B0A83}"/>
              </a:ext>
            </a:extLst>
          </p:cNvPr>
          <p:cNvSpPr>
            <a:spLocks noGrp="1"/>
          </p:cNvSpPr>
          <p:nvPr>
            <p:ph type="body" sz="quarter" idx="12"/>
          </p:nvPr>
        </p:nvSpPr>
        <p:spPr>
          <a:xfrm>
            <a:off x="6478104" y="3189578"/>
            <a:ext cx="4691063" cy="1525588"/>
          </a:xfrm>
        </p:spPr>
        <p:txBody>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0" name="Text Placeholder 9">
            <a:extLst>
              <a:ext uri="{FF2B5EF4-FFF2-40B4-BE49-F238E27FC236}">
                <a16:creationId xmlns:a16="http://schemas.microsoft.com/office/drawing/2014/main" id="{9B16C84F-1B6B-47E1-99A4-96F0361F8E45}"/>
              </a:ext>
            </a:extLst>
          </p:cNvPr>
          <p:cNvSpPr>
            <a:spLocks noGrp="1"/>
          </p:cNvSpPr>
          <p:nvPr>
            <p:ph type="body" sz="quarter" idx="11"/>
          </p:nvPr>
        </p:nvSpPr>
        <p:spPr>
          <a:xfrm>
            <a:off x="6406387" y="2011867"/>
            <a:ext cx="5421328" cy="893762"/>
          </a:xfrm>
        </p:spPr>
        <p:txBody>
          <a:bodyPr/>
          <a:lstStyle>
            <a:lvl1pPr marL="0" indent="0">
              <a:buNone/>
              <a:defRPr sz="3600">
                <a:latin typeface="+mj-lt"/>
              </a:defRPr>
            </a:lvl1pPr>
          </a:lstStyle>
          <a:p>
            <a:pPr lvl="0"/>
            <a:r>
              <a:rPr lang="en-US" dirty="0"/>
              <a:t>Edit Master text styles</a:t>
            </a:r>
          </a:p>
        </p:txBody>
      </p:sp>
      <p:sp>
        <p:nvSpPr>
          <p:cNvPr id="5" name="Rectangle 4">
            <a:extLst>
              <a:ext uri="{FF2B5EF4-FFF2-40B4-BE49-F238E27FC236}">
                <a16:creationId xmlns:a16="http://schemas.microsoft.com/office/drawing/2014/main" id="{48F0D618-9EA0-4BD3-BF32-284E93FF2077}"/>
              </a:ext>
            </a:extLst>
          </p:cNvPr>
          <p:cNvSpPr/>
          <p:nvPr userDrawn="1"/>
        </p:nvSpPr>
        <p:spPr>
          <a:xfrm>
            <a:off x="0" y="-20319"/>
            <a:ext cx="12192000" cy="80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8" name="Picture Placeholder 2">
            <a:extLst>
              <a:ext uri="{FF2B5EF4-FFF2-40B4-BE49-F238E27FC236}">
                <a16:creationId xmlns:a16="http://schemas.microsoft.com/office/drawing/2014/main" id="{CE70503F-A5DE-FD47-9670-E7D2721EC5E2}"/>
              </a:ext>
            </a:extLst>
          </p:cNvPr>
          <p:cNvSpPr>
            <a:spLocks noGrp="1"/>
          </p:cNvSpPr>
          <p:nvPr>
            <p:ph type="pic" sz="quarter" idx="13"/>
          </p:nvPr>
        </p:nvSpPr>
        <p:spPr>
          <a:xfrm>
            <a:off x="378065" y="386417"/>
            <a:ext cx="5202936" cy="5495544"/>
          </a:xfrm>
        </p:spPr>
        <p:txBody>
          <a:bodyPr/>
          <a:lstStyle/>
          <a:p>
            <a:endParaRPr lang="en-US"/>
          </a:p>
        </p:txBody>
      </p:sp>
    </p:spTree>
    <p:extLst>
      <p:ext uri="{BB962C8B-B14F-4D97-AF65-F5344CB8AC3E}">
        <p14:creationId xmlns:p14="http://schemas.microsoft.com/office/powerpoint/2010/main" val="4709795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Left_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4F54DB9-3DAC-4D6C-B0BA-B10F642B0A83}"/>
              </a:ext>
            </a:extLst>
          </p:cNvPr>
          <p:cNvSpPr>
            <a:spLocks noGrp="1"/>
          </p:cNvSpPr>
          <p:nvPr>
            <p:ph type="body" sz="quarter" idx="12"/>
          </p:nvPr>
        </p:nvSpPr>
        <p:spPr>
          <a:xfrm>
            <a:off x="6478104" y="3189578"/>
            <a:ext cx="4691063" cy="1525588"/>
          </a:xfrm>
        </p:spPr>
        <p:txBody>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0" name="Text Placeholder 9">
            <a:extLst>
              <a:ext uri="{FF2B5EF4-FFF2-40B4-BE49-F238E27FC236}">
                <a16:creationId xmlns:a16="http://schemas.microsoft.com/office/drawing/2014/main" id="{9B16C84F-1B6B-47E1-99A4-96F0361F8E45}"/>
              </a:ext>
            </a:extLst>
          </p:cNvPr>
          <p:cNvSpPr>
            <a:spLocks noGrp="1"/>
          </p:cNvSpPr>
          <p:nvPr>
            <p:ph type="body" sz="quarter" idx="11"/>
          </p:nvPr>
        </p:nvSpPr>
        <p:spPr>
          <a:xfrm>
            <a:off x="6406387" y="2011867"/>
            <a:ext cx="5421328" cy="893762"/>
          </a:xfrm>
        </p:spPr>
        <p:txBody>
          <a:bodyPr/>
          <a:lstStyle>
            <a:lvl1pPr marL="0" indent="0">
              <a:buNone/>
              <a:defRPr sz="3600">
                <a:latin typeface="+mj-lt"/>
              </a:defRPr>
            </a:lvl1pPr>
          </a:lstStyle>
          <a:p>
            <a:pPr lvl="0"/>
            <a:r>
              <a:rPr lang="en-US" dirty="0"/>
              <a:t>Edit Master text styles</a:t>
            </a:r>
          </a:p>
        </p:txBody>
      </p:sp>
      <p:sp>
        <p:nvSpPr>
          <p:cNvPr id="5" name="Rectangle 4">
            <a:extLst>
              <a:ext uri="{FF2B5EF4-FFF2-40B4-BE49-F238E27FC236}">
                <a16:creationId xmlns:a16="http://schemas.microsoft.com/office/drawing/2014/main" id="{48F0D618-9EA0-4BD3-BF32-284E93FF2077}"/>
              </a:ext>
            </a:extLst>
          </p:cNvPr>
          <p:cNvSpPr/>
          <p:nvPr userDrawn="1"/>
        </p:nvSpPr>
        <p:spPr>
          <a:xfrm>
            <a:off x="0" y="-20319"/>
            <a:ext cx="12192000" cy="80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9" name="Chart Placeholder 7">
            <a:extLst>
              <a:ext uri="{FF2B5EF4-FFF2-40B4-BE49-F238E27FC236}">
                <a16:creationId xmlns:a16="http://schemas.microsoft.com/office/drawing/2014/main" id="{643D8D24-0C63-4587-8696-923880507DE8}"/>
              </a:ext>
            </a:extLst>
          </p:cNvPr>
          <p:cNvSpPr>
            <a:spLocks noGrp="1"/>
          </p:cNvSpPr>
          <p:nvPr>
            <p:ph type="chart" sz="quarter" idx="10"/>
          </p:nvPr>
        </p:nvSpPr>
        <p:spPr>
          <a:xfrm>
            <a:off x="472816" y="388448"/>
            <a:ext cx="5202427" cy="5495691"/>
          </a:xfrm>
        </p:spPr>
        <p:txBody>
          <a:bodyPr/>
          <a:lstStyle/>
          <a:p>
            <a:endParaRPr lang="en-US"/>
          </a:p>
        </p:txBody>
      </p:sp>
    </p:spTree>
    <p:extLst>
      <p:ext uri="{BB962C8B-B14F-4D97-AF65-F5344CB8AC3E}">
        <p14:creationId xmlns:p14="http://schemas.microsoft.com/office/powerpoint/2010/main" val="2738492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Left_Content,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747C6B-6B1A-4264-8470-028D4AF9D137}"/>
              </a:ext>
            </a:extLst>
          </p:cNvPr>
          <p:cNvSpPr/>
          <p:nvPr userDrawn="1"/>
        </p:nvSpPr>
        <p:spPr>
          <a:xfrm>
            <a:off x="0" y="0"/>
            <a:ext cx="12192000" cy="622772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3" name="Picture Placeholder 2">
            <a:extLst>
              <a:ext uri="{FF2B5EF4-FFF2-40B4-BE49-F238E27FC236}">
                <a16:creationId xmlns:a16="http://schemas.microsoft.com/office/drawing/2014/main" id="{CE70503F-A5DE-FD47-9670-E7D2721EC5E2}"/>
              </a:ext>
            </a:extLst>
          </p:cNvPr>
          <p:cNvSpPr>
            <a:spLocks noGrp="1"/>
          </p:cNvSpPr>
          <p:nvPr>
            <p:ph type="pic" sz="quarter" idx="13"/>
          </p:nvPr>
        </p:nvSpPr>
        <p:spPr>
          <a:xfrm>
            <a:off x="265176" y="386417"/>
            <a:ext cx="5202936" cy="5495544"/>
          </a:xfrm>
        </p:spPr>
        <p:txBody>
          <a:bodyPr/>
          <a:lstStyle>
            <a:lvl1pPr>
              <a:defRPr>
                <a:solidFill>
                  <a:schemeClr val="bg1"/>
                </a:solidFill>
              </a:defRPr>
            </a:lvl1pPr>
          </a:lstStyle>
          <a:p>
            <a:endParaRPr lang="en-US"/>
          </a:p>
        </p:txBody>
      </p:sp>
      <p:sp>
        <p:nvSpPr>
          <p:cNvPr id="12" name="Text Placeholder 11">
            <a:extLst>
              <a:ext uri="{FF2B5EF4-FFF2-40B4-BE49-F238E27FC236}">
                <a16:creationId xmlns:a16="http://schemas.microsoft.com/office/drawing/2014/main" id="{64F54DB9-3DAC-4D6C-B0BA-B10F642B0A83}"/>
              </a:ext>
            </a:extLst>
          </p:cNvPr>
          <p:cNvSpPr>
            <a:spLocks noGrp="1"/>
          </p:cNvSpPr>
          <p:nvPr>
            <p:ph type="body" sz="quarter" idx="12"/>
          </p:nvPr>
        </p:nvSpPr>
        <p:spPr>
          <a:xfrm>
            <a:off x="6478104" y="3189578"/>
            <a:ext cx="4691063" cy="1525588"/>
          </a:xfrm>
        </p:spPr>
        <p:txBody>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0" name="Text Placeholder 9">
            <a:extLst>
              <a:ext uri="{FF2B5EF4-FFF2-40B4-BE49-F238E27FC236}">
                <a16:creationId xmlns:a16="http://schemas.microsoft.com/office/drawing/2014/main" id="{9B16C84F-1B6B-47E1-99A4-96F0361F8E45}"/>
              </a:ext>
            </a:extLst>
          </p:cNvPr>
          <p:cNvSpPr>
            <a:spLocks noGrp="1"/>
          </p:cNvSpPr>
          <p:nvPr>
            <p:ph type="body" sz="quarter" idx="11"/>
          </p:nvPr>
        </p:nvSpPr>
        <p:spPr>
          <a:xfrm>
            <a:off x="6406387" y="2011867"/>
            <a:ext cx="5421328" cy="893762"/>
          </a:xfrm>
        </p:spPr>
        <p:txBody>
          <a:bodyPr/>
          <a:lstStyle>
            <a:lvl1pPr marL="0" indent="0">
              <a:buNone/>
              <a:defRPr sz="3600">
                <a:solidFill>
                  <a:schemeClr val="bg1"/>
                </a:solidFill>
                <a:latin typeface="+mj-lt"/>
              </a:defRPr>
            </a:lvl1pPr>
          </a:lstStyle>
          <a:p>
            <a:pPr lvl="0"/>
            <a:r>
              <a:rPr lang="en-US" dirty="0"/>
              <a:t>Edit Master text styles</a:t>
            </a:r>
          </a:p>
        </p:txBody>
      </p:sp>
      <p:sp>
        <p:nvSpPr>
          <p:cNvPr id="5" name="Rectangle 4">
            <a:extLst>
              <a:ext uri="{FF2B5EF4-FFF2-40B4-BE49-F238E27FC236}">
                <a16:creationId xmlns:a16="http://schemas.microsoft.com/office/drawing/2014/main" id="{48F0D618-9EA0-4BD3-BF32-284E93FF2077}"/>
              </a:ext>
            </a:extLst>
          </p:cNvPr>
          <p:cNvSpPr/>
          <p:nvPr userDrawn="1"/>
        </p:nvSpPr>
        <p:spPr>
          <a:xfrm>
            <a:off x="0" y="-20319"/>
            <a:ext cx="12192000" cy="80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8366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Left_Content,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747C6B-6B1A-4264-8470-028D4AF9D137}"/>
              </a:ext>
            </a:extLst>
          </p:cNvPr>
          <p:cNvSpPr/>
          <p:nvPr userDrawn="1"/>
        </p:nvSpPr>
        <p:spPr>
          <a:xfrm>
            <a:off x="0" y="0"/>
            <a:ext cx="12192000" cy="622772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2" name="Text Placeholder 11">
            <a:extLst>
              <a:ext uri="{FF2B5EF4-FFF2-40B4-BE49-F238E27FC236}">
                <a16:creationId xmlns:a16="http://schemas.microsoft.com/office/drawing/2014/main" id="{64F54DB9-3DAC-4D6C-B0BA-B10F642B0A83}"/>
              </a:ext>
            </a:extLst>
          </p:cNvPr>
          <p:cNvSpPr>
            <a:spLocks noGrp="1"/>
          </p:cNvSpPr>
          <p:nvPr>
            <p:ph type="body" sz="quarter" idx="12"/>
          </p:nvPr>
        </p:nvSpPr>
        <p:spPr>
          <a:xfrm>
            <a:off x="6478104" y="3189578"/>
            <a:ext cx="4691063" cy="1525588"/>
          </a:xfrm>
        </p:spPr>
        <p:txBody>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0" name="Text Placeholder 9">
            <a:extLst>
              <a:ext uri="{FF2B5EF4-FFF2-40B4-BE49-F238E27FC236}">
                <a16:creationId xmlns:a16="http://schemas.microsoft.com/office/drawing/2014/main" id="{9B16C84F-1B6B-47E1-99A4-96F0361F8E45}"/>
              </a:ext>
            </a:extLst>
          </p:cNvPr>
          <p:cNvSpPr>
            <a:spLocks noGrp="1"/>
          </p:cNvSpPr>
          <p:nvPr>
            <p:ph type="body" sz="quarter" idx="11"/>
          </p:nvPr>
        </p:nvSpPr>
        <p:spPr>
          <a:xfrm>
            <a:off x="6406387" y="2011867"/>
            <a:ext cx="5421328" cy="893762"/>
          </a:xfrm>
        </p:spPr>
        <p:txBody>
          <a:bodyPr/>
          <a:lstStyle>
            <a:lvl1pPr marL="0" indent="0">
              <a:buNone/>
              <a:defRPr sz="3600">
                <a:solidFill>
                  <a:schemeClr val="bg1"/>
                </a:solidFill>
                <a:latin typeface="+mj-lt"/>
              </a:defRPr>
            </a:lvl1pPr>
          </a:lstStyle>
          <a:p>
            <a:pPr lvl="0"/>
            <a:r>
              <a:rPr lang="en-US" dirty="0"/>
              <a:t>Edit Master text styles</a:t>
            </a:r>
          </a:p>
        </p:txBody>
      </p:sp>
      <p:sp>
        <p:nvSpPr>
          <p:cNvPr id="5" name="Rectangle 4">
            <a:extLst>
              <a:ext uri="{FF2B5EF4-FFF2-40B4-BE49-F238E27FC236}">
                <a16:creationId xmlns:a16="http://schemas.microsoft.com/office/drawing/2014/main" id="{48F0D618-9EA0-4BD3-BF32-284E93FF2077}"/>
              </a:ext>
            </a:extLst>
          </p:cNvPr>
          <p:cNvSpPr/>
          <p:nvPr userDrawn="1"/>
        </p:nvSpPr>
        <p:spPr>
          <a:xfrm>
            <a:off x="0" y="-20319"/>
            <a:ext cx="12192000" cy="80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9" name="Chart Placeholder 7">
            <a:extLst>
              <a:ext uri="{FF2B5EF4-FFF2-40B4-BE49-F238E27FC236}">
                <a16:creationId xmlns:a16="http://schemas.microsoft.com/office/drawing/2014/main" id="{643D8D24-0C63-4587-8696-923880507DE8}"/>
              </a:ext>
            </a:extLst>
          </p:cNvPr>
          <p:cNvSpPr>
            <a:spLocks noGrp="1"/>
          </p:cNvSpPr>
          <p:nvPr>
            <p:ph type="chart" sz="quarter" idx="10"/>
          </p:nvPr>
        </p:nvSpPr>
        <p:spPr>
          <a:xfrm>
            <a:off x="269616" y="388448"/>
            <a:ext cx="5202427" cy="5495691"/>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453546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5" name="Text Placeholder 3">
            <a:extLst>
              <a:ext uri="{FF2B5EF4-FFF2-40B4-BE49-F238E27FC236}">
                <a16:creationId xmlns:a16="http://schemas.microsoft.com/office/drawing/2014/main" id="{EB9C5408-D709-4C89-80E6-E559B361F145}"/>
              </a:ext>
            </a:extLst>
          </p:cNvPr>
          <p:cNvSpPr>
            <a:spLocks noGrp="1"/>
          </p:cNvSpPr>
          <p:nvPr>
            <p:ph type="body" sz="quarter" idx="11" hasCustomPrompt="1"/>
          </p:nvPr>
        </p:nvSpPr>
        <p:spPr>
          <a:xfrm>
            <a:off x="317500" y="1189450"/>
            <a:ext cx="11523663" cy="366713"/>
          </a:xfrm>
        </p:spPr>
        <p:txBody>
          <a:bodyPr anchor="ctr">
            <a:noAutofit/>
          </a:bodyPr>
          <a:lstStyle>
            <a:lvl1pPr marL="0" indent="0">
              <a:buNone/>
              <a:defRPr sz="1800" cap="all"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3866558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Use Case_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C60F2E-F4E2-E143-8F17-7D6687C25852}"/>
              </a:ext>
            </a:extLst>
          </p:cNvPr>
          <p:cNvSpPr/>
          <p:nvPr userDrawn="1"/>
        </p:nvSpPr>
        <p:spPr>
          <a:xfrm>
            <a:off x="0" y="0"/>
            <a:ext cx="12192000" cy="622772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9A94320A-8735-4A98-A0BD-8F87FF361354}"/>
              </a:ext>
            </a:extLst>
          </p:cNvPr>
          <p:cNvSpPr>
            <a:spLocks noGrp="1"/>
          </p:cNvSpPr>
          <p:nvPr>
            <p:ph type="body" sz="quarter" idx="11"/>
          </p:nvPr>
        </p:nvSpPr>
        <p:spPr>
          <a:xfrm>
            <a:off x="392733" y="1904724"/>
            <a:ext cx="3746500" cy="1058863"/>
          </a:xfrm>
        </p:spPr>
        <p:txBody>
          <a:bodyPr/>
          <a:lstStyle>
            <a:lvl1pPr>
              <a:spcBef>
                <a:spcPts val="0"/>
              </a:spcBef>
              <a:buClr>
                <a:schemeClr val="bg1"/>
              </a:buClr>
              <a:defRPr sz="1600">
                <a:solidFill>
                  <a:schemeClr val="bg1"/>
                </a:solidFill>
              </a:defRPr>
            </a:lvl1pPr>
            <a:lvl2pPr>
              <a:spcBef>
                <a:spcPts val="0"/>
              </a:spcBef>
              <a:buClr>
                <a:schemeClr val="bg1"/>
              </a:buClr>
              <a:defRPr sz="1400">
                <a:solidFill>
                  <a:schemeClr val="bg1"/>
                </a:solidFill>
              </a:defRPr>
            </a:lvl2pPr>
            <a:lvl3pPr>
              <a:spcBef>
                <a:spcPts val="0"/>
              </a:spcBef>
              <a:buClr>
                <a:schemeClr val="bg1"/>
              </a:buClr>
              <a:defRPr sz="1200">
                <a:solidFill>
                  <a:schemeClr val="bg1"/>
                </a:solidFill>
              </a:defRPr>
            </a:lvl3pPr>
            <a:lvl4pPr>
              <a:spcBef>
                <a:spcPts val="0"/>
              </a:spcBef>
              <a:buClr>
                <a:schemeClr val="bg1"/>
              </a:buClr>
              <a:defRPr sz="1100">
                <a:solidFill>
                  <a:schemeClr val="bg1"/>
                </a:solidFill>
              </a:defRPr>
            </a:lvl4pPr>
            <a:lvl5pPr>
              <a:spcBef>
                <a:spcPts val="0"/>
              </a:spcBef>
              <a:buClr>
                <a:schemeClr val="bg1"/>
              </a:buClr>
              <a:defRPr sz="11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BBE2902-497E-49B7-9F71-8348AA18F6BD}"/>
              </a:ext>
            </a:extLst>
          </p:cNvPr>
          <p:cNvSpPr>
            <a:spLocks noGrp="1"/>
          </p:cNvSpPr>
          <p:nvPr>
            <p:ph type="body" sz="quarter" idx="10"/>
          </p:nvPr>
        </p:nvSpPr>
        <p:spPr>
          <a:xfrm>
            <a:off x="396523" y="1109386"/>
            <a:ext cx="5137250" cy="673928"/>
          </a:xfrm>
        </p:spPr>
        <p:txBody>
          <a:bodyPr/>
          <a:lstStyle>
            <a:lvl1pPr marL="0" indent="0">
              <a:buNone/>
              <a:defRPr sz="3600">
                <a:solidFill>
                  <a:schemeClr val="bg1"/>
                </a:solidFill>
                <a:latin typeface="+mj-lt"/>
              </a:defRPr>
            </a:lvl1pPr>
          </a:lstStyle>
          <a:p>
            <a:pPr lvl="0"/>
            <a:r>
              <a:rPr lang="en-US" dirty="0"/>
              <a:t>Edit Master text styles</a:t>
            </a:r>
          </a:p>
        </p:txBody>
      </p:sp>
      <p:sp>
        <p:nvSpPr>
          <p:cNvPr id="113" name="Text Placeholder 7">
            <a:extLst>
              <a:ext uri="{FF2B5EF4-FFF2-40B4-BE49-F238E27FC236}">
                <a16:creationId xmlns:a16="http://schemas.microsoft.com/office/drawing/2014/main" id="{144847CD-2347-F749-A224-57572DC39425}"/>
              </a:ext>
            </a:extLst>
          </p:cNvPr>
          <p:cNvSpPr txBox="1">
            <a:spLocks/>
          </p:cNvSpPr>
          <p:nvPr userDrawn="1"/>
        </p:nvSpPr>
        <p:spPr>
          <a:xfrm>
            <a:off x="743532" y="6492203"/>
            <a:ext cx="2152394" cy="151484"/>
          </a:xfrm>
          <a:prstGeom prst="rect">
            <a:avLst/>
          </a:prstGeom>
        </p:spPr>
        <p:txBody>
          <a:bodyPr lIns="0" tIns="0" rIns="0" bIns="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900" b="0" i="0" baseline="0" dirty="0">
                <a:solidFill>
                  <a:schemeClr val="tx2"/>
                </a:solidFill>
                <a:latin typeface="Arial" charset="0"/>
                <a:ea typeface="Arial" charset="0"/>
                <a:cs typeface="Arial" charset="0"/>
              </a:rPr>
              <a:t>© 2018 SYMMONS, INC.</a:t>
            </a:r>
            <a:endParaRPr lang="en-US" sz="900" b="0" i="0" dirty="0">
              <a:solidFill>
                <a:schemeClr val="tx2"/>
              </a:solidFill>
              <a:latin typeface="Arial" charset="0"/>
              <a:ea typeface="Arial" charset="0"/>
              <a:cs typeface="Arial" charset="0"/>
            </a:endParaRPr>
          </a:p>
        </p:txBody>
      </p:sp>
      <p:cxnSp>
        <p:nvCxnSpPr>
          <p:cNvPr id="114" name="Straight Connector 113">
            <a:extLst>
              <a:ext uri="{FF2B5EF4-FFF2-40B4-BE49-F238E27FC236}">
                <a16:creationId xmlns:a16="http://schemas.microsoft.com/office/drawing/2014/main" id="{EBFA31C1-CAF8-F74D-874F-CE063E90BC05}"/>
              </a:ext>
            </a:extLst>
          </p:cNvPr>
          <p:cNvCxnSpPr/>
          <p:nvPr userDrawn="1"/>
        </p:nvCxnSpPr>
        <p:spPr>
          <a:xfrm>
            <a:off x="632498" y="6465093"/>
            <a:ext cx="0" cy="1785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5" name="Text Placeholder 2">
            <a:extLst>
              <a:ext uri="{FF2B5EF4-FFF2-40B4-BE49-F238E27FC236}">
                <a16:creationId xmlns:a16="http://schemas.microsoft.com/office/drawing/2014/main" id="{AADE22CB-D1D1-AA41-B3F7-462EC774D9C3}"/>
              </a:ext>
            </a:extLst>
          </p:cNvPr>
          <p:cNvSpPr txBox="1">
            <a:spLocks/>
          </p:cNvSpPr>
          <p:nvPr userDrawn="1"/>
        </p:nvSpPr>
        <p:spPr>
          <a:xfrm>
            <a:off x="247990" y="6392526"/>
            <a:ext cx="424076" cy="3508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0" indent="0" algn="ctr" defTabSz="914400" rtl="0" eaLnBrk="1" latinLnBrk="0" hangingPunct="1">
              <a:lnSpc>
                <a:spcPct val="90000"/>
              </a:lnSpc>
              <a:spcBef>
                <a:spcPts val="500"/>
              </a:spcBef>
              <a:buFont typeface="Arial" panose="020B0604020202020204" pitchFamily="34" charset="0"/>
              <a:buNone/>
              <a:defRPr sz="9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fld id="{458826B1-7002-4565-B883-2F72735206FA}" type="slidenum">
              <a:rPr lang="en-US" sz="900" b="0" i="0" smtClean="0">
                <a:solidFill>
                  <a:schemeClr val="tx2"/>
                </a:solidFill>
                <a:latin typeface="Arial" charset="0"/>
                <a:ea typeface="Arial" charset="0"/>
                <a:cs typeface="Arial" charset="0"/>
              </a:rPr>
              <a:pPr lvl="1"/>
              <a:t>‹#›</a:t>
            </a:fld>
            <a:endParaRPr lang="en-US" sz="900" b="0" i="0" dirty="0">
              <a:solidFill>
                <a:schemeClr val="tx2"/>
              </a:solidFill>
              <a:latin typeface="Arial" charset="0"/>
              <a:ea typeface="Arial" charset="0"/>
              <a:cs typeface="Arial" charset="0"/>
            </a:endParaRPr>
          </a:p>
        </p:txBody>
      </p:sp>
      <p:pic>
        <p:nvPicPr>
          <p:cNvPr id="116" name="Picture 115">
            <a:extLst>
              <a:ext uri="{FF2B5EF4-FFF2-40B4-BE49-F238E27FC236}">
                <a16:creationId xmlns:a16="http://schemas.microsoft.com/office/drawing/2014/main" id="{CEE0E87D-8BDB-3940-A661-9B9961AB7C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812630" y="6280523"/>
            <a:ext cx="1029302" cy="437938"/>
          </a:xfrm>
          <a:prstGeom prst="rect">
            <a:avLst/>
          </a:prstGeom>
        </p:spPr>
      </p:pic>
      <p:sp>
        <p:nvSpPr>
          <p:cNvPr id="222" name="Rectangle 221">
            <a:extLst>
              <a:ext uri="{FF2B5EF4-FFF2-40B4-BE49-F238E27FC236}">
                <a16:creationId xmlns:a16="http://schemas.microsoft.com/office/drawing/2014/main" id="{B322F591-712F-7048-93FA-AFE31EAAD8B6}"/>
              </a:ext>
            </a:extLst>
          </p:cNvPr>
          <p:cNvSpPr/>
          <p:nvPr userDrawn="1"/>
        </p:nvSpPr>
        <p:spPr>
          <a:xfrm>
            <a:off x="0" y="-20319"/>
            <a:ext cx="12192000" cy="80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2" name="Rounded Rectangle 33">
            <a:extLst>
              <a:ext uri="{FF2B5EF4-FFF2-40B4-BE49-F238E27FC236}">
                <a16:creationId xmlns:a16="http://schemas.microsoft.com/office/drawing/2014/main" id="{CE32085A-7DA5-45A0-B4C0-0263A2F836C3}"/>
              </a:ext>
            </a:extLst>
          </p:cNvPr>
          <p:cNvSpPr/>
          <p:nvPr userDrawn="1"/>
        </p:nvSpPr>
        <p:spPr>
          <a:xfrm>
            <a:off x="-257115" y="3677603"/>
            <a:ext cx="4099540" cy="2061717"/>
          </a:xfrm>
          <a:prstGeom prst="roundRect">
            <a:avLst>
              <a:gd name="adj" fmla="val 15623"/>
            </a:avLst>
          </a:prstGeom>
          <a:solidFill>
            <a:schemeClr val="tx2">
              <a:lumMod val="5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graphicFrame>
        <p:nvGraphicFramePr>
          <p:cNvPr id="15" name="Chart 14">
            <a:extLst>
              <a:ext uri="{FF2B5EF4-FFF2-40B4-BE49-F238E27FC236}">
                <a16:creationId xmlns:a16="http://schemas.microsoft.com/office/drawing/2014/main" id="{94F3F805-757E-4A45-8DC9-DD6EF350A54B}"/>
              </a:ext>
            </a:extLst>
          </p:cNvPr>
          <p:cNvGraphicFramePr/>
          <p:nvPr userDrawn="1"/>
        </p:nvGraphicFramePr>
        <p:xfrm>
          <a:off x="148354" y="-137867"/>
          <a:ext cx="6253247" cy="6508660"/>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6366BCAA-3B4A-4E4D-AAAD-F35A112BFF61}"/>
              </a:ext>
            </a:extLst>
          </p:cNvPr>
          <p:cNvSpPr/>
          <p:nvPr userDrawn="1"/>
        </p:nvSpPr>
        <p:spPr>
          <a:xfrm>
            <a:off x="0" y="-20319"/>
            <a:ext cx="12192000" cy="80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DB6E7431-6CD3-4B7A-B2C4-486A70C8F2BA}"/>
              </a:ext>
            </a:extLst>
          </p:cNvPr>
          <p:cNvSpPr>
            <a:spLocks noGrp="1"/>
          </p:cNvSpPr>
          <p:nvPr>
            <p:ph type="body" sz="quarter" idx="12"/>
          </p:nvPr>
        </p:nvSpPr>
        <p:spPr>
          <a:xfrm>
            <a:off x="396523" y="3853761"/>
            <a:ext cx="2911475" cy="1704975"/>
          </a:xfrm>
        </p:spPr>
        <p:txBody>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Edit Master text styles</a:t>
            </a:r>
          </a:p>
        </p:txBody>
      </p:sp>
      <p:pic>
        <p:nvPicPr>
          <p:cNvPr id="16" name="Picture 15">
            <a:extLst>
              <a:ext uri="{FF2B5EF4-FFF2-40B4-BE49-F238E27FC236}">
                <a16:creationId xmlns:a16="http://schemas.microsoft.com/office/drawing/2014/main" id="{FA5AB621-1A9C-4954-9FF7-AED0E78741FB}"/>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4342"/>
          <a:stretch/>
        </p:blipFill>
        <p:spPr>
          <a:xfrm>
            <a:off x="4826000" y="1118508"/>
            <a:ext cx="7365999" cy="4707297"/>
          </a:xfrm>
          <a:prstGeom prst="rect">
            <a:avLst/>
          </a:prstGeom>
        </p:spPr>
      </p:pic>
      <p:sp>
        <p:nvSpPr>
          <p:cNvPr id="17" name="Picture Placeholder 29">
            <a:extLst>
              <a:ext uri="{FF2B5EF4-FFF2-40B4-BE49-F238E27FC236}">
                <a16:creationId xmlns:a16="http://schemas.microsoft.com/office/drawing/2014/main" id="{D11D5E6F-BED0-49D3-A08C-6955403AB408}"/>
              </a:ext>
            </a:extLst>
          </p:cNvPr>
          <p:cNvSpPr>
            <a:spLocks noGrp="1"/>
          </p:cNvSpPr>
          <p:nvPr>
            <p:ph type="pic" sz="quarter" idx="13"/>
          </p:nvPr>
        </p:nvSpPr>
        <p:spPr>
          <a:xfrm>
            <a:off x="6457060" y="1422399"/>
            <a:ext cx="5734939" cy="3793067"/>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6829736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Use Cas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A94320A-8735-4A98-A0BD-8F87FF361354}"/>
              </a:ext>
            </a:extLst>
          </p:cNvPr>
          <p:cNvSpPr>
            <a:spLocks noGrp="1"/>
          </p:cNvSpPr>
          <p:nvPr>
            <p:ph type="body" sz="quarter" idx="11"/>
          </p:nvPr>
        </p:nvSpPr>
        <p:spPr>
          <a:xfrm>
            <a:off x="392733" y="1904724"/>
            <a:ext cx="3746500" cy="1058863"/>
          </a:xfrm>
        </p:spPr>
        <p:txBody>
          <a:bodyPr/>
          <a:lstStyle>
            <a:lvl1pPr>
              <a:spcBef>
                <a:spcPts val="0"/>
              </a:spcBef>
              <a:buClr>
                <a:schemeClr val="accent1"/>
              </a:buClr>
              <a:defRPr sz="1600">
                <a:solidFill>
                  <a:srgbClr val="414241"/>
                </a:solidFill>
              </a:defRPr>
            </a:lvl1pPr>
            <a:lvl2pPr>
              <a:spcBef>
                <a:spcPts val="0"/>
              </a:spcBef>
              <a:buClr>
                <a:schemeClr val="accent1"/>
              </a:buClr>
              <a:defRPr sz="1400">
                <a:solidFill>
                  <a:srgbClr val="414241"/>
                </a:solidFill>
              </a:defRPr>
            </a:lvl2pPr>
            <a:lvl3pPr>
              <a:spcBef>
                <a:spcPts val="0"/>
              </a:spcBef>
              <a:buClr>
                <a:schemeClr val="accent1"/>
              </a:buClr>
              <a:defRPr sz="1200">
                <a:solidFill>
                  <a:srgbClr val="414241"/>
                </a:solidFill>
              </a:defRPr>
            </a:lvl3pPr>
            <a:lvl4pPr>
              <a:spcBef>
                <a:spcPts val="0"/>
              </a:spcBef>
              <a:buClr>
                <a:schemeClr val="accent1"/>
              </a:buClr>
              <a:defRPr sz="1100">
                <a:solidFill>
                  <a:srgbClr val="414241"/>
                </a:solidFill>
              </a:defRPr>
            </a:lvl4pPr>
            <a:lvl5pPr>
              <a:spcBef>
                <a:spcPts val="0"/>
              </a:spcBef>
              <a:buClr>
                <a:schemeClr val="accent1"/>
              </a:buClr>
              <a:defRPr sz="1100">
                <a:solidFill>
                  <a:srgbClr val="41424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BBE2902-497E-49B7-9F71-8348AA18F6BD}"/>
              </a:ext>
            </a:extLst>
          </p:cNvPr>
          <p:cNvSpPr>
            <a:spLocks noGrp="1"/>
          </p:cNvSpPr>
          <p:nvPr>
            <p:ph type="body" sz="quarter" idx="10"/>
          </p:nvPr>
        </p:nvSpPr>
        <p:spPr>
          <a:xfrm>
            <a:off x="396523" y="1109386"/>
            <a:ext cx="5137250" cy="673928"/>
          </a:xfrm>
        </p:spPr>
        <p:txBody>
          <a:bodyPr/>
          <a:lstStyle>
            <a:lvl1pPr marL="0" indent="0">
              <a:buNone/>
              <a:defRPr sz="3600">
                <a:solidFill>
                  <a:srgbClr val="414241"/>
                </a:solidFill>
                <a:latin typeface="+mj-lt"/>
              </a:defRPr>
            </a:lvl1pPr>
          </a:lstStyle>
          <a:p>
            <a:pPr lvl="0"/>
            <a:r>
              <a:rPr lang="en-US" dirty="0"/>
              <a:t>Edit Master text styles</a:t>
            </a:r>
          </a:p>
        </p:txBody>
      </p:sp>
      <p:sp>
        <p:nvSpPr>
          <p:cNvPr id="113" name="Text Placeholder 7">
            <a:extLst>
              <a:ext uri="{FF2B5EF4-FFF2-40B4-BE49-F238E27FC236}">
                <a16:creationId xmlns:a16="http://schemas.microsoft.com/office/drawing/2014/main" id="{144847CD-2347-F749-A224-57572DC39425}"/>
              </a:ext>
            </a:extLst>
          </p:cNvPr>
          <p:cNvSpPr txBox="1">
            <a:spLocks/>
          </p:cNvSpPr>
          <p:nvPr userDrawn="1"/>
        </p:nvSpPr>
        <p:spPr>
          <a:xfrm>
            <a:off x="743532" y="6492203"/>
            <a:ext cx="2152394" cy="151484"/>
          </a:xfrm>
          <a:prstGeom prst="rect">
            <a:avLst/>
          </a:prstGeom>
        </p:spPr>
        <p:txBody>
          <a:bodyPr lIns="0" tIns="0" rIns="0" bIns="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900" b="0" i="0" baseline="0" dirty="0">
                <a:solidFill>
                  <a:schemeClr val="tx2"/>
                </a:solidFill>
                <a:latin typeface="Arial" charset="0"/>
                <a:ea typeface="Arial" charset="0"/>
                <a:cs typeface="Arial" charset="0"/>
              </a:rPr>
              <a:t>© 2018 SYMMONS, INC.</a:t>
            </a:r>
            <a:endParaRPr lang="en-US" sz="900" b="0" i="0" dirty="0">
              <a:solidFill>
                <a:schemeClr val="tx2"/>
              </a:solidFill>
              <a:latin typeface="Arial" charset="0"/>
              <a:ea typeface="Arial" charset="0"/>
              <a:cs typeface="Arial" charset="0"/>
            </a:endParaRPr>
          </a:p>
        </p:txBody>
      </p:sp>
      <p:cxnSp>
        <p:nvCxnSpPr>
          <p:cNvPr id="114" name="Straight Connector 113">
            <a:extLst>
              <a:ext uri="{FF2B5EF4-FFF2-40B4-BE49-F238E27FC236}">
                <a16:creationId xmlns:a16="http://schemas.microsoft.com/office/drawing/2014/main" id="{EBFA31C1-CAF8-F74D-874F-CE063E90BC05}"/>
              </a:ext>
            </a:extLst>
          </p:cNvPr>
          <p:cNvCxnSpPr/>
          <p:nvPr userDrawn="1"/>
        </p:nvCxnSpPr>
        <p:spPr>
          <a:xfrm>
            <a:off x="632498" y="6465093"/>
            <a:ext cx="0" cy="1785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5" name="Text Placeholder 2">
            <a:extLst>
              <a:ext uri="{FF2B5EF4-FFF2-40B4-BE49-F238E27FC236}">
                <a16:creationId xmlns:a16="http://schemas.microsoft.com/office/drawing/2014/main" id="{AADE22CB-D1D1-AA41-B3F7-462EC774D9C3}"/>
              </a:ext>
            </a:extLst>
          </p:cNvPr>
          <p:cNvSpPr txBox="1">
            <a:spLocks/>
          </p:cNvSpPr>
          <p:nvPr userDrawn="1"/>
        </p:nvSpPr>
        <p:spPr>
          <a:xfrm>
            <a:off x="247990" y="6392526"/>
            <a:ext cx="424076" cy="3508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0" indent="0" algn="ctr" defTabSz="914400" rtl="0" eaLnBrk="1" latinLnBrk="0" hangingPunct="1">
              <a:lnSpc>
                <a:spcPct val="90000"/>
              </a:lnSpc>
              <a:spcBef>
                <a:spcPts val="500"/>
              </a:spcBef>
              <a:buFont typeface="Arial" panose="020B0604020202020204" pitchFamily="34" charset="0"/>
              <a:buNone/>
              <a:defRPr sz="9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fld id="{458826B1-7002-4565-B883-2F72735206FA}" type="slidenum">
              <a:rPr lang="en-US" sz="900" b="0" i="0" smtClean="0">
                <a:solidFill>
                  <a:schemeClr val="tx2"/>
                </a:solidFill>
                <a:latin typeface="Arial" charset="0"/>
                <a:ea typeface="Arial" charset="0"/>
                <a:cs typeface="Arial" charset="0"/>
              </a:rPr>
              <a:pPr lvl="1"/>
              <a:t>‹#›</a:t>
            </a:fld>
            <a:endParaRPr lang="en-US" sz="900" b="0" i="0" dirty="0">
              <a:solidFill>
                <a:schemeClr val="tx2"/>
              </a:solidFill>
              <a:latin typeface="Arial" charset="0"/>
              <a:ea typeface="Arial" charset="0"/>
              <a:cs typeface="Arial" charset="0"/>
            </a:endParaRPr>
          </a:p>
        </p:txBody>
      </p:sp>
      <p:pic>
        <p:nvPicPr>
          <p:cNvPr id="116" name="Picture 115">
            <a:extLst>
              <a:ext uri="{FF2B5EF4-FFF2-40B4-BE49-F238E27FC236}">
                <a16:creationId xmlns:a16="http://schemas.microsoft.com/office/drawing/2014/main" id="{CEE0E87D-8BDB-3940-A661-9B9961AB7C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812630" y="6280523"/>
            <a:ext cx="1029302" cy="437938"/>
          </a:xfrm>
          <a:prstGeom prst="rect">
            <a:avLst/>
          </a:prstGeom>
        </p:spPr>
      </p:pic>
      <p:sp>
        <p:nvSpPr>
          <p:cNvPr id="222" name="Rectangle 221">
            <a:extLst>
              <a:ext uri="{FF2B5EF4-FFF2-40B4-BE49-F238E27FC236}">
                <a16:creationId xmlns:a16="http://schemas.microsoft.com/office/drawing/2014/main" id="{B322F591-712F-7048-93FA-AFE31EAAD8B6}"/>
              </a:ext>
            </a:extLst>
          </p:cNvPr>
          <p:cNvSpPr/>
          <p:nvPr userDrawn="1"/>
        </p:nvSpPr>
        <p:spPr>
          <a:xfrm>
            <a:off x="0" y="-20319"/>
            <a:ext cx="12192000" cy="80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2" name="Rounded Rectangle 33">
            <a:extLst>
              <a:ext uri="{FF2B5EF4-FFF2-40B4-BE49-F238E27FC236}">
                <a16:creationId xmlns:a16="http://schemas.microsoft.com/office/drawing/2014/main" id="{CE32085A-7DA5-45A0-B4C0-0263A2F836C3}"/>
              </a:ext>
            </a:extLst>
          </p:cNvPr>
          <p:cNvSpPr/>
          <p:nvPr userDrawn="1"/>
        </p:nvSpPr>
        <p:spPr>
          <a:xfrm>
            <a:off x="-257116" y="3677603"/>
            <a:ext cx="4829115" cy="2061717"/>
          </a:xfrm>
          <a:prstGeom prst="roundRect">
            <a:avLst>
              <a:gd name="adj" fmla="val 15623"/>
            </a:avLst>
          </a:prstGeom>
          <a:solidFill>
            <a:schemeClr val="tx2">
              <a:lumMod val="5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graphicFrame>
        <p:nvGraphicFramePr>
          <p:cNvPr id="15" name="Chart 14">
            <a:extLst>
              <a:ext uri="{FF2B5EF4-FFF2-40B4-BE49-F238E27FC236}">
                <a16:creationId xmlns:a16="http://schemas.microsoft.com/office/drawing/2014/main" id="{94F3F805-757E-4A45-8DC9-DD6EF350A54B}"/>
              </a:ext>
            </a:extLst>
          </p:cNvPr>
          <p:cNvGraphicFramePr/>
          <p:nvPr userDrawn="1"/>
        </p:nvGraphicFramePr>
        <p:xfrm>
          <a:off x="148354" y="-137867"/>
          <a:ext cx="6253247" cy="6508660"/>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6366BCAA-3B4A-4E4D-AAAD-F35A112BFF61}"/>
              </a:ext>
            </a:extLst>
          </p:cNvPr>
          <p:cNvSpPr/>
          <p:nvPr userDrawn="1"/>
        </p:nvSpPr>
        <p:spPr>
          <a:xfrm>
            <a:off x="0" y="-20319"/>
            <a:ext cx="12192000" cy="80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DB6E7431-6CD3-4B7A-B2C4-486A70C8F2BA}"/>
              </a:ext>
            </a:extLst>
          </p:cNvPr>
          <p:cNvSpPr>
            <a:spLocks noGrp="1"/>
          </p:cNvSpPr>
          <p:nvPr>
            <p:ph type="body" sz="quarter" idx="12"/>
          </p:nvPr>
        </p:nvSpPr>
        <p:spPr>
          <a:xfrm>
            <a:off x="396523" y="3853761"/>
            <a:ext cx="3742710" cy="1704975"/>
          </a:xfrm>
        </p:spPr>
        <p:txBody>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Edit Master text styles</a:t>
            </a:r>
          </a:p>
        </p:txBody>
      </p:sp>
      <p:pic>
        <p:nvPicPr>
          <p:cNvPr id="16" name="Picture 15">
            <a:extLst>
              <a:ext uri="{FF2B5EF4-FFF2-40B4-BE49-F238E27FC236}">
                <a16:creationId xmlns:a16="http://schemas.microsoft.com/office/drawing/2014/main" id="{FA5AB621-1A9C-4954-9FF7-AED0E78741FB}"/>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4342"/>
          <a:stretch/>
        </p:blipFill>
        <p:spPr>
          <a:xfrm>
            <a:off x="4826000" y="1479423"/>
            <a:ext cx="7365999" cy="4707297"/>
          </a:xfrm>
          <a:prstGeom prst="rect">
            <a:avLst/>
          </a:prstGeom>
        </p:spPr>
      </p:pic>
      <p:sp>
        <p:nvSpPr>
          <p:cNvPr id="17" name="Picture Placeholder 29">
            <a:extLst>
              <a:ext uri="{FF2B5EF4-FFF2-40B4-BE49-F238E27FC236}">
                <a16:creationId xmlns:a16="http://schemas.microsoft.com/office/drawing/2014/main" id="{D11D5E6F-BED0-49D3-A08C-6955403AB408}"/>
              </a:ext>
            </a:extLst>
          </p:cNvPr>
          <p:cNvSpPr>
            <a:spLocks noGrp="1"/>
          </p:cNvSpPr>
          <p:nvPr>
            <p:ph type="pic" sz="quarter" idx="13"/>
          </p:nvPr>
        </p:nvSpPr>
        <p:spPr>
          <a:xfrm>
            <a:off x="6457060" y="1783314"/>
            <a:ext cx="5734939" cy="3793067"/>
          </a:xfrm>
        </p:spPr>
        <p:txBody>
          <a:bodyPr/>
          <a:lstStyle/>
          <a:p>
            <a:endParaRPr lang="en-US"/>
          </a:p>
        </p:txBody>
      </p:sp>
    </p:spTree>
    <p:extLst>
      <p:ext uri="{BB962C8B-B14F-4D97-AF65-F5344CB8AC3E}">
        <p14:creationId xmlns:p14="http://schemas.microsoft.com/office/powerpoint/2010/main" val="3354737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C60F2E-F4E2-E143-8F17-7D6687C25852}"/>
              </a:ext>
            </a:extLst>
          </p:cNvPr>
          <p:cNvSpPr/>
          <p:nvPr userDrawn="1"/>
        </p:nvSpPr>
        <p:spPr>
          <a:xfrm>
            <a:off x="0" y="0"/>
            <a:ext cx="12192000" cy="622772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01772E19-4D5D-4715-9E81-09FB245CB231}"/>
              </a:ext>
            </a:extLst>
          </p:cNvPr>
          <p:cNvSpPr>
            <a:spLocks noGrp="1"/>
          </p:cNvSpPr>
          <p:nvPr>
            <p:ph type="title"/>
          </p:nvPr>
        </p:nvSpPr>
        <p:spPr>
          <a:xfrm>
            <a:off x="389906" y="3163885"/>
            <a:ext cx="10376233" cy="928021"/>
          </a:xfrm>
        </p:spPr>
        <p:txBody>
          <a:bodyPr anchor="t">
            <a:noAutofit/>
          </a:bodyPr>
          <a:lstStyle>
            <a:lvl1pPr>
              <a:defRPr sz="4800">
                <a:solidFill>
                  <a:schemeClr val="bg1"/>
                </a:solidFill>
              </a:defRPr>
            </a:lvl1pPr>
          </a:lstStyle>
          <a:p>
            <a:r>
              <a:rPr lang="en-US" dirty="0"/>
              <a:t>Click to edit Master title style</a:t>
            </a:r>
          </a:p>
        </p:txBody>
      </p:sp>
      <p:sp>
        <p:nvSpPr>
          <p:cNvPr id="7" name="Subtitle 2">
            <a:extLst>
              <a:ext uri="{FF2B5EF4-FFF2-40B4-BE49-F238E27FC236}">
                <a16:creationId xmlns:a16="http://schemas.microsoft.com/office/drawing/2014/main" id="{52C901F1-B2CD-1443-BE40-DDE71E354666}"/>
              </a:ext>
            </a:extLst>
          </p:cNvPr>
          <p:cNvSpPr>
            <a:spLocks noGrp="1"/>
          </p:cNvSpPr>
          <p:nvPr>
            <p:ph type="subTitle" idx="1"/>
          </p:nvPr>
        </p:nvSpPr>
        <p:spPr>
          <a:xfrm>
            <a:off x="389907" y="4242206"/>
            <a:ext cx="10376232" cy="777372"/>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3" name="Text Placeholder 7">
            <a:extLst>
              <a:ext uri="{FF2B5EF4-FFF2-40B4-BE49-F238E27FC236}">
                <a16:creationId xmlns:a16="http://schemas.microsoft.com/office/drawing/2014/main" id="{144847CD-2347-F749-A224-57572DC39425}"/>
              </a:ext>
            </a:extLst>
          </p:cNvPr>
          <p:cNvSpPr txBox="1">
            <a:spLocks/>
          </p:cNvSpPr>
          <p:nvPr userDrawn="1"/>
        </p:nvSpPr>
        <p:spPr>
          <a:xfrm>
            <a:off x="743532" y="6492203"/>
            <a:ext cx="2152394" cy="151484"/>
          </a:xfrm>
          <a:prstGeom prst="rect">
            <a:avLst/>
          </a:prstGeom>
        </p:spPr>
        <p:txBody>
          <a:bodyPr lIns="0" tIns="0" rIns="0" bIns="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900" b="0" i="0" baseline="0" dirty="0">
                <a:solidFill>
                  <a:schemeClr val="tx2"/>
                </a:solidFill>
                <a:latin typeface="Arial" charset="0"/>
                <a:ea typeface="Arial" charset="0"/>
                <a:cs typeface="Arial" charset="0"/>
              </a:rPr>
              <a:t>© 2018 SYMMONS, INC.</a:t>
            </a:r>
            <a:endParaRPr lang="en-US" sz="900" b="0" i="0" dirty="0">
              <a:solidFill>
                <a:schemeClr val="tx2"/>
              </a:solidFill>
              <a:latin typeface="Arial" charset="0"/>
              <a:ea typeface="Arial" charset="0"/>
              <a:cs typeface="Arial" charset="0"/>
            </a:endParaRPr>
          </a:p>
        </p:txBody>
      </p:sp>
      <p:cxnSp>
        <p:nvCxnSpPr>
          <p:cNvPr id="114" name="Straight Connector 113">
            <a:extLst>
              <a:ext uri="{FF2B5EF4-FFF2-40B4-BE49-F238E27FC236}">
                <a16:creationId xmlns:a16="http://schemas.microsoft.com/office/drawing/2014/main" id="{EBFA31C1-CAF8-F74D-874F-CE063E90BC05}"/>
              </a:ext>
            </a:extLst>
          </p:cNvPr>
          <p:cNvCxnSpPr/>
          <p:nvPr userDrawn="1"/>
        </p:nvCxnSpPr>
        <p:spPr>
          <a:xfrm>
            <a:off x="632498" y="6465093"/>
            <a:ext cx="0" cy="1785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5" name="Text Placeholder 2">
            <a:extLst>
              <a:ext uri="{FF2B5EF4-FFF2-40B4-BE49-F238E27FC236}">
                <a16:creationId xmlns:a16="http://schemas.microsoft.com/office/drawing/2014/main" id="{AADE22CB-D1D1-AA41-B3F7-462EC774D9C3}"/>
              </a:ext>
            </a:extLst>
          </p:cNvPr>
          <p:cNvSpPr txBox="1">
            <a:spLocks/>
          </p:cNvSpPr>
          <p:nvPr userDrawn="1"/>
        </p:nvSpPr>
        <p:spPr>
          <a:xfrm>
            <a:off x="247990" y="6392526"/>
            <a:ext cx="424076" cy="3508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0" indent="0" algn="ctr" defTabSz="914400" rtl="0" eaLnBrk="1" latinLnBrk="0" hangingPunct="1">
              <a:lnSpc>
                <a:spcPct val="90000"/>
              </a:lnSpc>
              <a:spcBef>
                <a:spcPts val="500"/>
              </a:spcBef>
              <a:buFont typeface="Arial" panose="020B0604020202020204" pitchFamily="34" charset="0"/>
              <a:buNone/>
              <a:defRPr sz="9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fld id="{458826B1-7002-4565-B883-2F72735206FA}" type="slidenum">
              <a:rPr lang="en-US" sz="900" b="0" i="0" smtClean="0">
                <a:solidFill>
                  <a:schemeClr val="tx2"/>
                </a:solidFill>
                <a:latin typeface="Arial" charset="0"/>
                <a:ea typeface="Arial" charset="0"/>
                <a:cs typeface="Arial" charset="0"/>
              </a:rPr>
              <a:pPr lvl="1"/>
              <a:t>‹#›</a:t>
            </a:fld>
            <a:endParaRPr lang="en-US" sz="900" b="0" i="0" dirty="0">
              <a:solidFill>
                <a:schemeClr val="tx2"/>
              </a:solidFill>
              <a:latin typeface="Arial" charset="0"/>
              <a:ea typeface="Arial" charset="0"/>
              <a:cs typeface="Arial" charset="0"/>
            </a:endParaRPr>
          </a:p>
        </p:txBody>
      </p:sp>
      <p:pic>
        <p:nvPicPr>
          <p:cNvPr id="116" name="Picture 115">
            <a:extLst>
              <a:ext uri="{FF2B5EF4-FFF2-40B4-BE49-F238E27FC236}">
                <a16:creationId xmlns:a16="http://schemas.microsoft.com/office/drawing/2014/main" id="{CEE0E87D-8BDB-3940-A661-9B9961AB7C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812630" y="6280523"/>
            <a:ext cx="1029302" cy="437938"/>
          </a:xfrm>
          <a:prstGeom prst="rect">
            <a:avLst/>
          </a:prstGeom>
        </p:spPr>
      </p:pic>
      <p:sp>
        <p:nvSpPr>
          <p:cNvPr id="222" name="Rectangle 221">
            <a:extLst>
              <a:ext uri="{FF2B5EF4-FFF2-40B4-BE49-F238E27FC236}">
                <a16:creationId xmlns:a16="http://schemas.microsoft.com/office/drawing/2014/main" id="{B322F591-712F-7048-93FA-AFE31EAAD8B6}"/>
              </a:ext>
            </a:extLst>
          </p:cNvPr>
          <p:cNvSpPr/>
          <p:nvPr userDrawn="1"/>
        </p:nvSpPr>
        <p:spPr>
          <a:xfrm>
            <a:off x="0" y="-20319"/>
            <a:ext cx="12192000" cy="80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2295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EEA17E-ECF9-6A4B-B36A-95FB3F295361}"/>
              </a:ext>
            </a:extLst>
          </p:cNvPr>
          <p:cNvSpPr/>
          <p:nvPr userDrawn="1"/>
        </p:nvSpPr>
        <p:spPr>
          <a:xfrm>
            <a:off x="0" y="0"/>
            <a:ext cx="12192000" cy="622772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0" hasCustomPrompt="1"/>
          </p:nvPr>
        </p:nvSpPr>
        <p:spPr>
          <a:xfrm>
            <a:off x="389906" y="3113864"/>
            <a:ext cx="3843337" cy="914400"/>
          </a:xfrm>
        </p:spPr>
        <p:txBody>
          <a:bodyPr/>
          <a:lstStyle>
            <a:lvl1pPr marL="0" indent="0" algn="l">
              <a:buNone/>
              <a:defRPr sz="5400">
                <a:solidFill>
                  <a:schemeClr val="bg1"/>
                </a:solidFill>
              </a:defRPr>
            </a:lvl1pPr>
          </a:lstStyle>
          <a:p>
            <a:pPr lvl="0"/>
            <a:r>
              <a:rPr lang="en-US" dirty="0"/>
              <a:t>Thank You</a:t>
            </a:r>
          </a:p>
        </p:txBody>
      </p:sp>
      <p:sp>
        <p:nvSpPr>
          <p:cNvPr id="5" name="Rectangle 4">
            <a:extLst>
              <a:ext uri="{FF2B5EF4-FFF2-40B4-BE49-F238E27FC236}">
                <a16:creationId xmlns:a16="http://schemas.microsoft.com/office/drawing/2014/main" id="{94D7F991-58B4-154A-9B45-C4D62B554DE6}"/>
              </a:ext>
            </a:extLst>
          </p:cNvPr>
          <p:cNvSpPr/>
          <p:nvPr userDrawn="1"/>
        </p:nvSpPr>
        <p:spPr>
          <a:xfrm>
            <a:off x="0" y="-20319"/>
            <a:ext cx="12192000" cy="80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9998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9521DFC2-FB75-1F41-9A5D-0C0C7375A89C}"/>
              </a:ext>
            </a:extLst>
          </p:cNvPr>
          <p:cNvSpPr txBox="1">
            <a:spLocks/>
          </p:cNvSpPr>
          <p:nvPr userDrawn="1"/>
        </p:nvSpPr>
        <p:spPr>
          <a:xfrm>
            <a:off x="743532" y="6492203"/>
            <a:ext cx="2152394" cy="151484"/>
          </a:xfrm>
          <a:prstGeom prst="rect">
            <a:avLst/>
          </a:prstGeom>
        </p:spPr>
        <p:txBody>
          <a:bodyPr lIns="0" tIns="0" rIns="0" bIns="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900" b="0" i="0" baseline="0" dirty="0">
                <a:solidFill>
                  <a:schemeClr val="tx2"/>
                </a:solidFill>
                <a:latin typeface="Arial" charset="0"/>
                <a:ea typeface="Arial" charset="0"/>
                <a:cs typeface="Arial" charset="0"/>
              </a:rPr>
              <a:t>© 2018 SYMMONS, INC.</a:t>
            </a:r>
            <a:endParaRPr lang="en-US" sz="900" b="0" i="0" dirty="0">
              <a:solidFill>
                <a:schemeClr val="tx2"/>
              </a:solidFill>
              <a:latin typeface="Arial" charset="0"/>
              <a:ea typeface="Arial" charset="0"/>
              <a:cs typeface="Arial" charset="0"/>
            </a:endParaRPr>
          </a:p>
        </p:txBody>
      </p:sp>
      <p:cxnSp>
        <p:nvCxnSpPr>
          <p:cNvPr id="3" name="Straight Connector 2">
            <a:extLst>
              <a:ext uri="{FF2B5EF4-FFF2-40B4-BE49-F238E27FC236}">
                <a16:creationId xmlns:a16="http://schemas.microsoft.com/office/drawing/2014/main" id="{6A873A4B-6F1C-7C4E-9738-EBA334F2B732}"/>
              </a:ext>
            </a:extLst>
          </p:cNvPr>
          <p:cNvCxnSpPr/>
          <p:nvPr userDrawn="1"/>
        </p:nvCxnSpPr>
        <p:spPr>
          <a:xfrm>
            <a:off x="632498" y="6465093"/>
            <a:ext cx="0" cy="1785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E9647E71-8901-444F-B4CC-0D25ECF33029}"/>
              </a:ext>
            </a:extLst>
          </p:cNvPr>
          <p:cNvSpPr txBox="1">
            <a:spLocks/>
          </p:cNvSpPr>
          <p:nvPr userDrawn="1"/>
        </p:nvSpPr>
        <p:spPr>
          <a:xfrm>
            <a:off x="247990" y="6392526"/>
            <a:ext cx="424076" cy="3508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0" indent="0" algn="ctr" defTabSz="914400" rtl="0" eaLnBrk="1" latinLnBrk="0" hangingPunct="1">
              <a:lnSpc>
                <a:spcPct val="90000"/>
              </a:lnSpc>
              <a:spcBef>
                <a:spcPts val="500"/>
              </a:spcBef>
              <a:buFont typeface="Arial" panose="020B0604020202020204" pitchFamily="34" charset="0"/>
              <a:buNone/>
              <a:defRPr sz="9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fld id="{458826B1-7002-4565-B883-2F72735206FA}" type="slidenum">
              <a:rPr lang="en-US" sz="900" b="0" i="0" smtClean="0">
                <a:solidFill>
                  <a:schemeClr val="tx2"/>
                </a:solidFill>
                <a:latin typeface="Arial" charset="0"/>
                <a:ea typeface="Arial" charset="0"/>
                <a:cs typeface="Arial" charset="0"/>
              </a:rPr>
              <a:pPr lvl="1"/>
              <a:t>‹#›</a:t>
            </a:fld>
            <a:endParaRPr lang="en-US" sz="900" b="0" i="0" dirty="0">
              <a:solidFill>
                <a:schemeClr val="tx2"/>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AECF3372-4C93-2B40-90B4-40250788007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812630" y="6280523"/>
            <a:ext cx="1029302" cy="437938"/>
          </a:xfrm>
          <a:prstGeom prst="rect">
            <a:avLst/>
          </a:prstGeom>
        </p:spPr>
      </p:pic>
    </p:spTree>
    <p:extLst>
      <p:ext uri="{BB962C8B-B14F-4D97-AF65-F5344CB8AC3E}">
        <p14:creationId xmlns:p14="http://schemas.microsoft.com/office/powerpoint/2010/main" val="3745815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72E19-4D5D-4715-9E81-09FB245CB231}"/>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FB3A87EA-E60C-4401-B847-D8813B37B79C}"/>
              </a:ext>
            </a:extLst>
          </p:cNvPr>
          <p:cNvSpPr>
            <a:spLocks noGrp="1"/>
          </p:cNvSpPr>
          <p:nvPr>
            <p:ph idx="1"/>
          </p:nvPr>
        </p:nvSpPr>
        <p:spPr/>
        <p:txBody>
          <a:bodyPr>
            <a:noAutofit/>
          </a:bodyPr>
          <a:lstStyle>
            <a:lvl2pPr marL="685800" indent="-228600">
              <a:buFont typeface="Helvetica" charset="0"/>
              <a:buChar char="−"/>
              <a:defRPr/>
            </a:lvl2pPr>
            <a:lvl4pPr marL="1600200" indent="-228600">
              <a:buFont typeface="Cambria" charset="0"/>
              <a:buChar char="⎼"/>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8469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B3A87EA-E60C-4401-B847-D8813B37B79C}"/>
              </a:ext>
            </a:extLst>
          </p:cNvPr>
          <p:cNvSpPr>
            <a:spLocks noGrp="1"/>
          </p:cNvSpPr>
          <p:nvPr>
            <p:ph idx="12"/>
          </p:nvPr>
        </p:nvSpPr>
        <p:spPr>
          <a:xfrm>
            <a:off x="316871" y="1746985"/>
            <a:ext cx="11525061" cy="4429978"/>
          </a:xfrm>
        </p:spPr>
        <p:txBody>
          <a:bodyPr>
            <a:noAutofit/>
          </a:bodyPr>
          <a:lstStyle>
            <a:lvl2pPr marL="685800" indent="-228600">
              <a:buFont typeface="Helvetica" charset="0"/>
              <a:buChar char="−"/>
              <a:defRPr/>
            </a:lvl2pPr>
            <a:lvl4pPr marL="1600200" indent="-228600">
              <a:buFont typeface="Cambria" charset="0"/>
              <a:buChar char="⎼"/>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6" name="Text Placeholder 3">
            <a:extLst>
              <a:ext uri="{FF2B5EF4-FFF2-40B4-BE49-F238E27FC236}">
                <a16:creationId xmlns:a16="http://schemas.microsoft.com/office/drawing/2014/main" id="{274535E8-862A-4AC7-B359-0F4E84A53C04}"/>
              </a:ext>
            </a:extLst>
          </p:cNvPr>
          <p:cNvSpPr>
            <a:spLocks noGrp="1"/>
          </p:cNvSpPr>
          <p:nvPr>
            <p:ph type="body" sz="quarter" idx="11" hasCustomPrompt="1"/>
          </p:nvPr>
        </p:nvSpPr>
        <p:spPr>
          <a:xfrm>
            <a:off x="317500" y="1189450"/>
            <a:ext cx="11523663" cy="366713"/>
          </a:xfrm>
        </p:spPr>
        <p:txBody>
          <a:bodyPr anchor="ctr">
            <a:noAutofit/>
          </a:bodyPr>
          <a:lstStyle>
            <a:lvl1pPr marL="0" indent="0">
              <a:buNone/>
              <a:defRPr sz="1800" cap="all"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4146744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Bo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3" name="Rectangle 2">
            <a:extLst>
              <a:ext uri="{FF2B5EF4-FFF2-40B4-BE49-F238E27FC236}">
                <a16:creationId xmlns:a16="http://schemas.microsoft.com/office/drawing/2014/main" id="{61B3FF00-0C46-4B5C-B036-99C1B5B1CF82}"/>
              </a:ext>
            </a:extLst>
          </p:cNvPr>
          <p:cNvSpPr/>
          <p:nvPr userDrawn="1"/>
        </p:nvSpPr>
        <p:spPr>
          <a:xfrm>
            <a:off x="352060" y="1808924"/>
            <a:ext cx="3764576" cy="749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B77093E-64D1-42D5-A593-3DD78B42A5AA}"/>
              </a:ext>
            </a:extLst>
          </p:cNvPr>
          <p:cNvSpPr/>
          <p:nvPr userDrawn="1"/>
        </p:nvSpPr>
        <p:spPr>
          <a:xfrm>
            <a:off x="4231524" y="1808924"/>
            <a:ext cx="3764576" cy="749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718B6C1-CFF7-423B-99A1-6E70B2C41328}"/>
              </a:ext>
            </a:extLst>
          </p:cNvPr>
          <p:cNvSpPr/>
          <p:nvPr userDrawn="1"/>
        </p:nvSpPr>
        <p:spPr>
          <a:xfrm>
            <a:off x="8108562" y="1808924"/>
            <a:ext cx="3764576" cy="749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ADBC408-35CE-4620-B901-3F0FACF61136}"/>
              </a:ext>
            </a:extLst>
          </p:cNvPr>
          <p:cNvSpPr/>
          <p:nvPr userDrawn="1"/>
        </p:nvSpPr>
        <p:spPr>
          <a:xfrm>
            <a:off x="343761" y="1808924"/>
            <a:ext cx="3764576" cy="358953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6855651-0591-4124-8E49-E9E198FAA59F}"/>
              </a:ext>
            </a:extLst>
          </p:cNvPr>
          <p:cNvSpPr/>
          <p:nvPr userDrawn="1"/>
        </p:nvSpPr>
        <p:spPr>
          <a:xfrm>
            <a:off x="4224003" y="1808924"/>
            <a:ext cx="3764576" cy="358953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02456E7-3D86-4772-8976-DAA580D37EBC}"/>
              </a:ext>
            </a:extLst>
          </p:cNvPr>
          <p:cNvSpPr/>
          <p:nvPr userDrawn="1"/>
        </p:nvSpPr>
        <p:spPr>
          <a:xfrm>
            <a:off x="8104246" y="1808924"/>
            <a:ext cx="3764576" cy="358953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9D1A4D2B-70CE-488D-9636-7C76A68249C7}"/>
              </a:ext>
            </a:extLst>
          </p:cNvPr>
          <p:cNvSpPr>
            <a:spLocks noGrp="1"/>
          </p:cNvSpPr>
          <p:nvPr>
            <p:ph idx="12"/>
          </p:nvPr>
        </p:nvSpPr>
        <p:spPr>
          <a:xfrm>
            <a:off x="502081" y="2862357"/>
            <a:ext cx="3447935"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113B99FF-1CE2-42FE-B485-74F832AE097D}"/>
              </a:ext>
            </a:extLst>
          </p:cNvPr>
          <p:cNvSpPr>
            <a:spLocks noGrp="1"/>
          </p:cNvSpPr>
          <p:nvPr>
            <p:ph idx="13"/>
          </p:nvPr>
        </p:nvSpPr>
        <p:spPr>
          <a:xfrm>
            <a:off x="4382323" y="2862357"/>
            <a:ext cx="3447935"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F4793B23-6EED-4438-97B0-BA3C624B145F}"/>
              </a:ext>
            </a:extLst>
          </p:cNvPr>
          <p:cNvSpPr>
            <a:spLocks noGrp="1"/>
          </p:cNvSpPr>
          <p:nvPr>
            <p:ph idx="14"/>
          </p:nvPr>
        </p:nvSpPr>
        <p:spPr>
          <a:xfrm>
            <a:off x="8262566" y="2862357"/>
            <a:ext cx="3447935"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FA967C85-6B9F-443A-92A4-0BFEBAD6B6CD}"/>
              </a:ext>
            </a:extLst>
          </p:cNvPr>
          <p:cNvSpPr>
            <a:spLocks noGrp="1"/>
          </p:cNvSpPr>
          <p:nvPr>
            <p:ph type="body" sz="quarter" idx="15" hasCustomPrompt="1"/>
          </p:nvPr>
        </p:nvSpPr>
        <p:spPr>
          <a:xfrm>
            <a:off x="502081" y="1921624"/>
            <a:ext cx="3447935" cy="510594"/>
          </a:xfrm>
        </p:spPr>
        <p:txBody>
          <a:bodyPr anchor="ctr"/>
          <a:lstStyle>
            <a:lvl1pPr marL="0" indent="0" algn="ctr">
              <a:buNone/>
              <a:defRPr sz="2000" b="1">
                <a:solidFill>
                  <a:schemeClr val="bg1"/>
                </a:solidFill>
              </a:defRPr>
            </a:lvl1pPr>
          </a:lstStyle>
          <a:p>
            <a:pPr lvl="0"/>
            <a:r>
              <a:rPr lang="en-US" dirty="0"/>
              <a:t>SECTION 1</a:t>
            </a:r>
          </a:p>
        </p:txBody>
      </p:sp>
      <p:sp>
        <p:nvSpPr>
          <p:cNvPr id="17" name="Text Placeholder 15">
            <a:extLst>
              <a:ext uri="{FF2B5EF4-FFF2-40B4-BE49-F238E27FC236}">
                <a16:creationId xmlns:a16="http://schemas.microsoft.com/office/drawing/2014/main" id="{4220B7BF-31D6-43F1-B72A-4F1A0D11B30D}"/>
              </a:ext>
            </a:extLst>
          </p:cNvPr>
          <p:cNvSpPr>
            <a:spLocks noGrp="1"/>
          </p:cNvSpPr>
          <p:nvPr>
            <p:ph type="body" sz="quarter" idx="16" hasCustomPrompt="1"/>
          </p:nvPr>
        </p:nvSpPr>
        <p:spPr>
          <a:xfrm>
            <a:off x="4389844" y="1921624"/>
            <a:ext cx="3447935" cy="510594"/>
          </a:xfrm>
        </p:spPr>
        <p:txBody>
          <a:bodyPr anchor="ctr"/>
          <a:lstStyle>
            <a:lvl1pPr marL="0" indent="0" algn="ctr">
              <a:buNone/>
              <a:defRPr sz="2000" b="1">
                <a:solidFill>
                  <a:schemeClr val="bg1"/>
                </a:solidFill>
              </a:defRPr>
            </a:lvl1pPr>
          </a:lstStyle>
          <a:p>
            <a:pPr lvl="0"/>
            <a:r>
              <a:rPr lang="en-US" dirty="0"/>
              <a:t>SECTION 2</a:t>
            </a:r>
          </a:p>
        </p:txBody>
      </p:sp>
      <p:sp>
        <p:nvSpPr>
          <p:cNvPr id="18" name="Text Placeholder 15">
            <a:extLst>
              <a:ext uri="{FF2B5EF4-FFF2-40B4-BE49-F238E27FC236}">
                <a16:creationId xmlns:a16="http://schemas.microsoft.com/office/drawing/2014/main" id="{41ADBCE5-FA61-43C0-81DA-6E1BBAEC585A}"/>
              </a:ext>
            </a:extLst>
          </p:cNvPr>
          <p:cNvSpPr>
            <a:spLocks noGrp="1"/>
          </p:cNvSpPr>
          <p:nvPr>
            <p:ph type="body" sz="quarter" idx="17" hasCustomPrompt="1"/>
          </p:nvPr>
        </p:nvSpPr>
        <p:spPr>
          <a:xfrm>
            <a:off x="8272858" y="1921624"/>
            <a:ext cx="3447935" cy="510594"/>
          </a:xfrm>
        </p:spPr>
        <p:txBody>
          <a:bodyPr anchor="ctr"/>
          <a:lstStyle>
            <a:lvl1pPr marL="0" indent="0" algn="ctr">
              <a:buNone/>
              <a:defRPr sz="2000" b="1">
                <a:solidFill>
                  <a:schemeClr val="bg1"/>
                </a:solidFill>
              </a:defRPr>
            </a:lvl1pPr>
          </a:lstStyle>
          <a:p>
            <a:pPr lvl="0"/>
            <a:r>
              <a:rPr lang="en-US"/>
              <a:t>SECTION 3</a:t>
            </a:r>
            <a:endParaRPr lang="en-US" dirty="0"/>
          </a:p>
        </p:txBody>
      </p:sp>
    </p:spTree>
    <p:extLst>
      <p:ext uri="{BB962C8B-B14F-4D97-AF65-F5344CB8AC3E}">
        <p14:creationId xmlns:p14="http://schemas.microsoft.com/office/powerpoint/2010/main" val="354400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Box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3" name="Rectangle 2">
            <a:extLst>
              <a:ext uri="{FF2B5EF4-FFF2-40B4-BE49-F238E27FC236}">
                <a16:creationId xmlns:a16="http://schemas.microsoft.com/office/drawing/2014/main" id="{61B3FF00-0C46-4B5C-B036-99C1B5B1CF82}"/>
              </a:ext>
            </a:extLst>
          </p:cNvPr>
          <p:cNvSpPr/>
          <p:nvPr userDrawn="1"/>
        </p:nvSpPr>
        <p:spPr>
          <a:xfrm>
            <a:off x="352060" y="1808924"/>
            <a:ext cx="3764576" cy="749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B77093E-64D1-42D5-A593-3DD78B42A5AA}"/>
              </a:ext>
            </a:extLst>
          </p:cNvPr>
          <p:cNvSpPr/>
          <p:nvPr userDrawn="1"/>
        </p:nvSpPr>
        <p:spPr>
          <a:xfrm>
            <a:off x="4231524" y="1808924"/>
            <a:ext cx="3764576" cy="7495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718B6C1-CFF7-423B-99A1-6E70B2C41328}"/>
              </a:ext>
            </a:extLst>
          </p:cNvPr>
          <p:cNvSpPr/>
          <p:nvPr userDrawn="1"/>
        </p:nvSpPr>
        <p:spPr>
          <a:xfrm>
            <a:off x="8108562" y="1808924"/>
            <a:ext cx="3764576" cy="74956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ADBC408-35CE-4620-B901-3F0FACF61136}"/>
              </a:ext>
            </a:extLst>
          </p:cNvPr>
          <p:cNvSpPr/>
          <p:nvPr userDrawn="1"/>
        </p:nvSpPr>
        <p:spPr>
          <a:xfrm>
            <a:off x="343761" y="1808924"/>
            <a:ext cx="3764576" cy="358953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6855651-0591-4124-8E49-E9E198FAA59F}"/>
              </a:ext>
            </a:extLst>
          </p:cNvPr>
          <p:cNvSpPr/>
          <p:nvPr userDrawn="1"/>
        </p:nvSpPr>
        <p:spPr>
          <a:xfrm>
            <a:off x="4224003" y="1808924"/>
            <a:ext cx="3764576" cy="358953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02456E7-3D86-4772-8976-DAA580D37EBC}"/>
              </a:ext>
            </a:extLst>
          </p:cNvPr>
          <p:cNvSpPr/>
          <p:nvPr userDrawn="1"/>
        </p:nvSpPr>
        <p:spPr>
          <a:xfrm>
            <a:off x="8104246" y="1808924"/>
            <a:ext cx="3764576" cy="358953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9D1A4D2B-70CE-488D-9636-7C76A68249C7}"/>
              </a:ext>
            </a:extLst>
          </p:cNvPr>
          <p:cNvSpPr>
            <a:spLocks noGrp="1"/>
          </p:cNvSpPr>
          <p:nvPr>
            <p:ph idx="12"/>
          </p:nvPr>
        </p:nvSpPr>
        <p:spPr>
          <a:xfrm>
            <a:off x="502081" y="2862357"/>
            <a:ext cx="3447935"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113B99FF-1CE2-42FE-B485-74F832AE097D}"/>
              </a:ext>
            </a:extLst>
          </p:cNvPr>
          <p:cNvSpPr>
            <a:spLocks noGrp="1"/>
          </p:cNvSpPr>
          <p:nvPr>
            <p:ph idx="13"/>
          </p:nvPr>
        </p:nvSpPr>
        <p:spPr>
          <a:xfrm>
            <a:off x="4382323" y="2862357"/>
            <a:ext cx="3447935"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F4793B23-6EED-4438-97B0-BA3C624B145F}"/>
              </a:ext>
            </a:extLst>
          </p:cNvPr>
          <p:cNvSpPr>
            <a:spLocks noGrp="1"/>
          </p:cNvSpPr>
          <p:nvPr>
            <p:ph idx="14"/>
          </p:nvPr>
        </p:nvSpPr>
        <p:spPr>
          <a:xfrm>
            <a:off x="8262566" y="2862357"/>
            <a:ext cx="3447935"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FA967C85-6B9F-443A-92A4-0BFEBAD6B6CD}"/>
              </a:ext>
            </a:extLst>
          </p:cNvPr>
          <p:cNvSpPr>
            <a:spLocks noGrp="1"/>
          </p:cNvSpPr>
          <p:nvPr>
            <p:ph type="body" sz="quarter" idx="15" hasCustomPrompt="1"/>
          </p:nvPr>
        </p:nvSpPr>
        <p:spPr>
          <a:xfrm>
            <a:off x="502081" y="1921624"/>
            <a:ext cx="3447935" cy="510594"/>
          </a:xfrm>
        </p:spPr>
        <p:txBody>
          <a:bodyPr anchor="ctr"/>
          <a:lstStyle>
            <a:lvl1pPr marL="0" indent="0" algn="ctr">
              <a:buNone/>
              <a:defRPr sz="2000" b="1">
                <a:solidFill>
                  <a:schemeClr val="bg1"/>
                </a:solidFill>
              </a:defRPr>
            </a:lvl1pPr>
          </a:lstStyle>
          <a:p>
            <a:pPr lvl="0"/>
            <a:r>
              <a:rPr lang="en-US" dirty="0"/>
              <a:t>SECTION 1</a:t>
            </a:r>
          </a:p>
        </p:txBody>
      </p:sp>
      <p:sp>
        <p:nvSpPr>
          <p:cNvPr id="19" name="Text Placeholder 15">
            <a:extLst>
              <a:ext uri="{FF2B5EF4-FFF2-40B4-BE49-F238E27FC236}">
                <a16:creationId xmlns:a16="http://schemas.microsoft.com/office/drawing/2014/main" id="{4220B7BF-31D6-43F1-B72A-4F1A0D11B30D}"/>
              </a:ext>
            </a:extLst>
          </p:cNvPr>
          <p:cNvSpPr>
            <a:spLocks noGrp="1"/>
          </p:cNvSpPr>
          <p:nvPr>
            <p:ph type="body" sz="quarter" idx="16" hasCustomPrompt="1"/>
          </p:nvPr>
        </p:nvSpPr>
        <p:spPr>
          <a:xfrm>
            <a:off x="4389844" y="1921624"/>
            <a:ext cx="3447935" cy="510594"/>
          </a:xfrm>
        </p:spPr>
        <p:txBody>
          <a:bodyPr anchor="ctr"/>
          <a:lstStyle>
            <a:lvl1pPr marL="0" indent="0" algn="ctr">
              <a:buNone/>
              <a:defRPr sz="2000" b="1">
                <a:solidFill>
                  <a:schemeClr val="bg1"/>
                </a:solidFill>
              </a:defRPr>
            </a:lvl1pPr>
          </a:lstStyle>
          <a:p>
            <a:pPr lvl="0"/>
            <a:r>
              <a:rPr lang="en-US" dirty="0"/>
              <a:t>SECTION 2</a:t>
            </a:r>
          </a:p>
        </p:txBody>
      </p:sp>
      <p:sp>
        <p:nvSpPr>
          <p:cNvPr id="20" name="Text Placeholder 15">
            <a:extLst>
              <a:ext uri="{FF2B5EF4-FFF2-40B4-BE49-F238E27FC236}">
                <a16:creationId xmlns:a16="http://schemas.microsoft.com/office/drawing/2014/main" id="{41ADBCE5-FA61-43C0-81DA-6E1BBAEC585A}"/>
              </a:ext>
            </a:extLst>
          </p:cNvPr>
          <p:cNvSpPr>
            <a:spLocks noGrp="1"/>
          </p:cNvSpPr>
          <p:nvPr>
            <p:ph type="body" sz="quarter" idx="17" hasCustomPrompt="1"/>
          </p:nvPr>
        </p:nvSpPr>
        <p:spPr>
          <a:xfrm>
            <a:off x="8272858" y="1921624"/>
            <a:ext cx="3447935" cy="510594"/>
          </a:xfrm>
        </p:spPr>
        <p:txBody>
          <a:bodyPr anchor="ctr"/>
          <a:lstStyle>
            <a:lvl1pPr marL="0" indent="0" algn="ctr">
              <a:buNone/>
              <a:defRPr sz="2000" b="1">
                <a:solidFill>
                  <a:schemeClr val="bg1"/>
                </a:solidFill>
              </a:defRPr>
            </a:lvl1pPr>
          </a:lstStyle>
          <a:p>
            <a:pPr lvl="0"/>
            <a:r>
              <a:rPr lang="en-US"/>
              <a:t>SECTION 3</a:t>
            </a:r>
            <a:endParaRPr lang="en-US" dirty="0"/>
          </a:p>
        </p:txBody>
      </p:sp>
    </p:spTree>
    <p:extLst>
      <p:ext uri="{BB962C8B-B14F-4D97-AF65-F5344CB8AC3E}">
        <p14:creationId xmlns:p14="http://schemas.microsoft.com/office/powerpoint/2010/main" val="369926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Box Content_Produ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8CC-5668-4185-85D7-A3DEAA0E6CF9}"/>
              </a:ext>
            </a:extLst>
          </p:cNvPr>
          <p:cNvSpPr>
            <a:spLocks noGrp="1"/>
          </p:cNvSpPr>
          <p:nvPr>
            <p:ph type="title"/>
          </p:nvPr>
        </p:nvSpPr>
        <p:spPr/>
        <p:txBody>
          <a:bodyPr>
            <a:noAutofit/>
          </a:bodyPr>
          <a:lstStyle/>
          <a:p>
            <a:r>
              <a:rPr lang="en-US" dirty="0"/>
              <a:t>Click to edit Master title style</a:t>
            </a:r>
          </a:p>
        </p:txBody>
      </p:sp>
      <p:sp>
        <p:nvSpPr>
          <p:cNvPr id="3" name="Rectangle 2">
            <a:extLst>
              <a:ext uri="{FF2B5EF4-FFF2-40B4-BE49-F238E27FC236}">
                <a16:creationId xmlns:a16="http://schemas.microsoft.com/office/drawing/2014/main" id="{61B3FF00-0C46-4B5C-B036-99C1B5B1CF82}"/>
              </a:ext>
            </a:extLst>
          </p:cNvPr>
          <p:cNvSpPr/>
          <p:nvPr userDrawn="1"/>
        </p:nvSpPr>
        <p:spPr>
          <a:xfrm>
            <a:off x="352060" y="1808924"/>
            <a:ext cx="3764576" cy="7495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B77093E-64D1-42D5-A593-3DD78B42A5AA}"/>
              </a:ext>
            </a:extLst>
          </p:cNvPr>
          <p:cNvSpPr/>
          <p:nvPr userDrawn="1"/>
        </p:nvSpPr>
        <p:spPr>
          <a:xfrm>
            <a:off x="4231524" y="1808924"/>
            <a:ext cx="3764576" cy="7495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718B6C1-CFF7-423B-99A1-6E70B2C41328}"/>
              </a:ext>
            </a:extLst>
          </p:cNvPr>
          <p:cNvSpPr/>
          <p:nvPr userDrawn="1"/>
        </p:nvSpPr>
        <p:spPr>
          <a:xfrm>
            <a:off x="8108562" y="1808924"/>
            <a:ext cx="3764576" cy="7495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ADBC408-35CE-4620-B901-3F0FACF61136}"/>
              </a:ext>
            </a:extLst>
          </p:cNvPr>
          <p:cNvSpPr/>
          <p:nvPr userDrawn="1"/>
        </p:nvSpPr>
        <p:spPr>
          <a:xfrm>
            <a:off x="343761" y="1808924"/>
            <a:ext cx="3764576" cy="358953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6855651-0591-4124-8E49-E9E198FAA59F}"/>
              </a:ext>
            </a:extLst>
          </p:cNvPr>
          <p:cNvSpPr/>
          <p:nvPr userDrawn="1"/>
        </p:nvSpPr>
        <p:spPr>
          <a:xfrm>
            <a:off x="4224003" y="1808924"/>
            <a:ext cx="3764576" cy="358953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02456E7-3D86-4772-8976-DAA580D37EBC}"/>
              </a:ext>
            </a:extLst>
          </p:cNvPr>
          <p:cNvSpPr/>
          <p:nvPr userDrawn="1"/>
        </p:nvSpPr>
        <p:spPr>
          <a:xfrm>
            <a:off x="8104246" y="1808924"/>
            <a:ext cx="3764576" cy="358953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9D1A4D2B-70CE-488D-9636-7C76A68249C7}"/>
              </a:ext>
            </a:extLst>
          </p:cNvPr>
          <p:cNvSpPr>
            <a:spLocks noGrp="1"/>
          </p:cNvSpPr>
          <p:nvPr>
            <p:ph idx="12"/>
          </p:nvPr>
        </p:nvSpPr>
        <p:spPr>
          <a:xfrm>
            <a:off x="502081" y="2862357"/>
            <a:ext cx="3447935"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113B99FF-1CE2-42FE-B485-74F832AE097D}"/>
              </a:ext>
            </a:extLst>
          </p:cNvPr>
          <p:cNvSpPr>
            <a:spLocks noGrp="1"/>
          </p:cNvSpPr>
          <p:nvPr>
            <p:ph idx="13"/>
          </p:nvPr>
        </p:nvSpPr>
        <p:spPr>
          <a:xfrm>
            <a:off x="4382323" y="2862357"/>
            <a:ext cx="3447935"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F4793B23-6EED-4438-97B0-BA3C624B145F}"/>
              </a:ext>
            </a:extLst>
          </p:cNvPr>
          <p:cNvSpPr>
            <a:spLocks noGrp="1"/>
          </p:cNvSpPr>
          <p:nvPr>
            <p:ph idx="14"/>
          </p:nvPr>
        </p:nvSpPr>
        <p:spPr>
          <a:xfrm>
            <a:off x="8262566" y="2862357"/>
            <a:ext cx="3447935" cy="2232231"/>
          </a:xfrm>
        </p:spPr>
        <p:txBody>
          <a:bodyPr>
            <a:noAutofit/>
          </a:bodyPr>
          <a:lstStyle>
            <a:lvl1pPr>
              <a:defRPr sz="2000"/>
            </a:lvl1pPr>
            <a:lvl2pPr marL="685800" indent="-228600">
              <a:buFont typeface="Helvetica" charset="0"/>
              <a:buChar char="−"/>
              <a:defRPr sz="1800"/>
            </a:lvl2pPr>
            <a:lvl3pPr>
              <a:defRPr sz="1600"/>
            </a:lvl3pPr>
            <a:lvl4pPr marL="1600200" indent="-228600">
              <a:buFont typeface="Cambria" charset="0"/>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FA967C85-6B9F-443A-92A4-0BFEBAD6B6CD}"/>
              </a:ext>
            </a:extLst>
          </p:cNvPr>
          <p:cNvSpPr>
            <a:spLocks noGrp="1"/>
          </p:cNvSpPr>
          <p:nvPr>
            <p:ph type="body" sz="quarter" idx="15" hasCustomPrompt="1"/>
          </p:nvPr>
        </p:nvSpPr>
        <p:spPr>
          <a:xfrm>
            <a:off x="502081" y="1921624"/>
            <a:ext cx="3447935" cy="510594"/>
          </a:xfrm>
        </p:spPr>
        <p:txBody>
          <a:bodyPr anchor="ctr"/>
          <a:lstStyle>
            <a:lvl1pPr marL="0" indent="0" algn="ctr">
              <a:buNone/>
              <a:defRPr sz="2000" b="1">
                <a:solidFill>
                  <a:schemeClr val="bg1"/>
                </a:solidFill>
              </a:defRPr>
            </a:lvl1pPr>
          </a:lstStyle>
          <a:p>
            <a:pPr lvl="0"/>
            <a:r>
              <a:rPr lang="en-US" dirty="0"/>
              <a:t>SECTION 1</a:t>
            </a:r>
          </a:p>
        </p:txBody>
      </p:sp>
      <p:sp>
        <p:nvSpPr>
          <p:cNvPr id="17" name="Text Placeholder 15">
            <a:extLst>
              <a:ext uri="{FF2B5EF4-FFF2-40B4-BE49-F238E27FC236}">
                <a16:creationId xmlns:a16="http://schemas.microsoft.com/office/drawing/2014/main" id="{4220B7BF-31D6-43F1-B72A-4F1A0D11B30D}"/>
              </a:ext>
            </a:extLst>
          </p:cNvPr>
          <p:cNvSpPr>
            <a:spLocks noGrp="1"/>
          </p:cNvSpPr>
          <p:nvPr>
            <p:ph type="body" sz="quarter" idx="16" hasCustomPrompt="1"/>
          </p:nvPr>
        </p:nvSpPr>
        <p:spPr>
          <a:xfrm>
            <a:off x="4389844" y="1921624"/>
            <a:ext cx="3447935" cy="510594"/>
          </a:xfrm>
        </p:spPr>
        <p:txBody>
          <a:bodyPr anchor="ctr"/>
          <a:lstStyle>
            <a:lvl1pPr marL="0" indent="0" algn="ctr">
              <a:buNone/>
              <a:defRPr sz="2000" b="1">
                <a:solidFill>
                  <a:schemeClr val="bg1"/>
                </a:solidFill>
              </a:defRPr>
            </a:lvl1pPr>
          </a:lstStyle>
          <a:p>
            <a:pPr lvl="0"/>
            <a:r>
              <a:rPr lang="en-US" dirty="0"/>
              <a:t>SECTION 2</a:t>
            </a:r>
          </a:p>
        </p:txBody>
      </p:sp>
      <p:sp>
        <p:nvSpPr>
          <p:cNvPr id="18" name="Text Placeholder 15">
            <a:extLst>
              <a:ext uri="{FF2B5EF4-FFF2-40B4-BE49-F238E27FC236}">
                <a16:creationId xmlns:a16="http://schemas.microsoft.com/office/drawing/2014/main" id="{41ADBCE5-FA61-43C0-81DA-6E1BBAEC585A}"/>
              </a:ext>
            </a:extLst>
          </p:cNvPr>
          <p:cNvSpPr>
            <a:spLocks noGrp="1"/>
          </p:cNvSpPr>
          <p:nvPr>
            <p:ph type="body" sz="quarter" idx="17" hasCustomPrompt="1"/>
          </p:nvPr>
        </p:nvSpPr>
        <p:spPr>
          <a:xfrm>
            <a:off x="8272858" y="1921624"/>
            <a:ext cx="3447935" cy="510594"/>
          </a:xfrm>
        </p:spPr>
        <p:txBody>
          <a:bodyPr anchor="ctr"/>
          <a:lstStyle>
            <a:lvl1pPr marL="0" indent="0" algn="ctr">
              <a:buNone/>
              <a:defRPr sz="2000" b="1">
                <a:solidFill>
                  <a:schemeClr val="bg1"/>
                </a:solidFill>
              </a:defRPr>
            </a:lvl1pPr>
          </a:lstStyle>
          <a:p>
            <a:pPr lvl="0"/>
            <a:r>
              <a:rPr lang="en-US"/>
              <a:t>SECTION 3</a:t>
            </a:r>
            <a:endParaRPr lang="en-US" dirty="0"/>
          </a:p>
        </p:txBody>
      </p:sp>
    </p:spTree>
    <p:extLst>
      <p:ext uri="{BB962C8B-B14F-4D97-AF65-F5344CB8AC3E}">
        <p14:creationId xmlns:p14="http://schemas.microsoft.com/office/powerpoint/2010/main" val="1769429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tif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EE0F6E-5CE9-4296-AC7E-DEBEA45FF364}"/>
              </a:ext>
            </a:extLst>
          </p:cNvPr>
          <p:cNvSpPr>
            <a:spLocks noGrp="1"/>
          </p:cNvSpPr>
          <p:nvPr>
            <p:ph type="title"/>
          </p:nvPr>
        </p:nvSpPr>
        <p:spPr>
          <a:xfrm>
            <a:off x="316871" y="285470"/>
            <a:ext cx="11525061" cy="893307"/>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0180775C-605C-494B-A8EB-A17CA88BDB5A}"/>
              </a:ext>
            </a:extLst>
          </p:cNvPr>
          <p:cNvSpPr>
            <a:spLocks noGrp="1"/>
          </p:cNvSpPr>
          <p:nvPr>
            <p:ph type="body" idx="1"/>
          </p:nvPr>
        </p:nvSpPr>
        <p:spPr>
          <a:xfrm>
            <a:off x="316871" y="1372807"/>
            <a:ext cx="11525061" cy="4804156"/>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2CDDCD83-0A21-4FDD-9904-A0263A01F26C}"/>
              </a:ext>
            </a:extLst>
          </p:cNvPr>
          <p:cNvSpPr txBox="1">
            <a:spLocks/>
          </p:cNvSpPr>
          <p:nvPr userDrawn="1"/>
        </p:nvSpPr>
        <p:spPr>
          <a:xfrm>
            <a:off x="743532" y="6492203"/>
            <a:ext cx="2152394" cy="151484"/>
          </a:xfrm>
          <a:prstGeom prst="rect">
            <a:avLst/>
          </a:prstGeom>
        </p:spPr>
        <p:txBody>
          <a:bodyPr lIns="0" tIns="0" rIns="0" bIns="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900" b="0" i="0" baseline="0" dirty="0">
                <a:solidFill>
                  <a:schemeClr val="tx2"/>
                </a:solidFill>
                <a:latin typeface="Arial" charset="0"/>
                <a:ea typeface="Arial" charset="0"/>
                <a:cs typeface="Arial" charset="0"/>
              </a:rPr>
              <a:t>© 2018 SYMMONS, INC.</a:t>
            </a:r>
            <a:endParaRPr lang="en-US" sz="900" b="0" i="0" dirty="0">
              <a:solidFill>
                <a:schemeClr val="tx2"/>
              </a:solidFill>
              <a:latin typeface="Arial" charset="0"/>
              <a:ea typeface="Arial" charset="0"/>
              <a:cs typeface="Arial" charset="0"/>
            </a:endParaRPr>
          </a:p>
        </p:txBody>
      </p:sp>
      <p:cxnSp>
        <p:nvCxnSpPr>
          <p:cNvPr id="10" name="Straight Connector 9">
            <a:extLst>
              <a:ext uri="{FF2B5EF4-FFF2-40B4-BE49-F238E27FC236}">
                <a16:creationId xmlns:a16="http://schemas.microsoft.com/office/drawing/2014/main" id="{355FD7BE-8CEE-4E49-95F1-7D2CF0C862A8}"/>
              </a:ext>
            </a:extLst>
          </p:cNvPr>
          <p:cNvCxnSpPr/>
          <p:nvPr userDrawn="1"/>
        </p:nvCxnSpPr>
        <p:spPr>
          <a:xfrm>
            <a:off x="632498" y="6465093"/>
            <a:ext cx="0" cy="1785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AEB86046-0174-4CBF-A6A1-7C847641DAA0}"/>
              </a:ext>
            </a:extLst>
          </p:cNvPr>
          <p:cNvSpPr txBox="1">
            <a:spLocks/>
          </p:cNvSpPr>
          <p:nvPr userDrawn="1"/>
        </p:nvSpPr>
        <p:spPr>
          <a:xfrm>
            <a:off x="247990" y="6392526"/>
            <a:ext cx="424076" cy="3508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0" indent="0" algn="ctr" defTabSz="914400" rtl="0" eaLnBrk="1" latinLnBrk="0" hangingPunct="1">
              <a:lnSpc>
                <a:spcPct val="90000"/>
              </a:lnSpc>
              <a:spcBef>
                <a:spcPts val="500"/>
              </a:spcBef>
              <a:buFont typeface="Arial" panose="020B0604020202020204" pitchFamily="34" charset="0"/>
              <a:buNone/>
              <a:defRPr sz="9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fld id="{458826B1-7002-4565-B883-2F72735206FA}" type="slidenum">
              <a:rPr lang="en-US" sz="900" b="0" i="0" smtClean="0">
                <a:solidFill>
                  <a:schemeClr val="tx2"/>
                </a:solidFill>
                <a:latin typeface="Arial" charset="0"/>
                <a:ea typeface="Arial" charset="0"/>
                <a:cs typeface="Arial" charset="0"/>
              </a:rPr>
              <a:pPr lvl="1"/>
              <a:t>‹#›</a:t>
            </a:fld>
            <a:endParaRPr lang="en-US" sz="900" b="0" i="0" dirty="0">
              <a:solidFill>
                <a:schemeClr val="tx2"/>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E6DA2A4C-5371-B240-8A4E-AAAC3BE086E9}"/>
              </a:ext>
            </a:extLst>
          </p:cNvPr>
          <p:cNvPicPr>
            <a:picLocks noChangeAspect="1"/>
          </p:cNvPicPr>
          <p:nvPr userDrawn="1"/>
        </p:nvPicPr>
        <p:blipFill rotWithShape="1">
          <a:blip r:embed="rId46" cstate="print">
            <a:extLst>
              <a:ext uri="{28A0092B-C50C-407E-A947-70E740481C1C}">
                <a14:useLocalDpi xmlns:a14="http://schemas.microsoft.com/office/drawing/2010/main"/>
              </a:ext>
            </a:extLst>
          </a:blip>
          <a:srcRect/>
          <a:stretch/>
        </p:blipFill>
        <p:spPr>
          <a:xfrm>
            <a:off x="10812630" y="6280523"/>
            <a:ext cx="1029302" cy="437938"/>
          </a:xfrm>
          <a:prstGeom prst="rect">
            <a:avLst/>
          </a:prstGeom>
        </p:spPr>
      </p:pic>
      <p:sp>
        <p:nvSpPr>
          <p:cNvPr id="4" name="Rectangle 3">
            <a:extLst>
              <a:ext uri="{FF2B5EF4-FFF2-40B4-BE49-F238E27FC236}">
                <a16:creationId xmlns:a16="http://schemas.microsoft.com/office/drawing/2014/main" id="{504853C3-70D8-8941-B0D8-DF457CCDCB8E}"/>
              </a:ext>
            </a:extLst>
          </p:cNvPr>
          <p:cNvSpPr/>
          <p:nvPr userDrawn="1"/>
        </p:nvSpPr>
        <p:spPr>
          <a:xfrm>
            <a:off x="0" y="-20319"/>
            <a:ext cx="12192000" cy="80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028429"/>
      </p:ext>
    </p:extLst>
  </p:cSld>
  <p:clrMap bg1="lt1" tx1="dk1" bg2="lt2" tx2="dk2" accent1="accent1" accent2="accent2" accent3="accent3" accent4="accent4" accent5="accent5" accent6="accent6" hlink="hlink" folHlink="folHlink"/>
  <p:sldLayoutIdLst>
    <p:sldLayoutId id="2147483735" r:id="rId1"/>
    <p:sldLayoutId id="2147483775" r:id="rId2"/>
    <p:sldLayoutId id="2147483736" r:id="rId3"/>
    <p:sldLayoutId id="2147483737" r:id="rId4"/>
    <p:sldLayoutId id="2147483738" r:id="rId5"/>
    <p:sldLayoutId id="2147483739" r:id="rId6"/>
    <p:sldLayoutId id="2147483767" r:id="rId7"/>
    <p:sldLayoutId id="2147483776" r:id="rId8"/>
    <p:sldLayoutId id="2147483795" r:id="rId9"/>
    <p:sldLayoutId id="2147483741" r:id="rId10"/>
    <p:sldLayoutId id="2147483768" r:id="rId11"/>
    <p:sldLayoutId id="2147483777" r:id="rId12"/>
    <p:sldLayoutId id="2147483742" r:id="rId13"/>
    <p:sldLayoutId id="2147483743" r:id="rId14"/>
    <p:sldLayoutId id="2147483744" r:id="rId15"/>
    <p:sldLayoutId id="2147483769" r:id="rId16"/>
    <p:sldLayoutId id="2147483778" r:id="rId17"/>
    <p:sldLayoutId id="2147483745" r:id="rId18"/>
    <p:sldLayoutId id="2147483779" r:id="rId19"/>
    <p:sldLayoutId id="2147483774" r:id="rId20"/>
    <p:sldLayoutId id="2147483746" r:id="rId21"/>
    <p:sldLayoutId id="2147483780" r:id="rId22"/>
    <p:sldLayoutId id="2147483747" r:id="rId23"/>
    <p:sldLayoutId id="2147483781" r:id="rId24"/>
    <p:sldLayoutId id="2147483748" r:id="rId25"/>
    <p:sldLayoutId id="2147483782" r:id="rId26"/>
    <p:sldLayoutId id="2147483749" r:id="rId27"/>
    <p:sldLayoutId id="2147483770" r:id="rId28"/>
    <p:sldLayoutId id="2147483783" r:id="rId29"/>
    <p:sldLayoutId id="2147483750" r:id="rId30"/>
    <p:sldLayoutId id="2147483784" r:id="rId31"/>
    <p:sldLayoutId id="2147483751" r:id="rId32"/>
    <p:sldLayoutId id="2147483785" r:id="rId33"/>
    <p:sldLayoutId id="2147483786" r:id="rId34"/>
    <p:sldLayoutId id="2147483753" r:id="rId35"/>
    <p:sldLayoutId id="2147483787" r:id="rId36"/>
    <p:sldLayoutId id="2147483788" r:id="rId37"/>
    <p:sldLayoutId id="2147483789" r:id="rId38"/>
    <p:sldLayoutId id="2147483790" r:id="rId39"/>
    <p:sldLayoutId id="2147483791" r:id="rId40"/>
    <p:sldLayoutId id="2147483792" r:id="rId41"/>
    <p:sldLayoutId id="2147483793" r:id="rId42"/>
    <p:sldLayoutId id="2147483794" r:id="rId43"/>
    <p:sldLayoutId id="2147483762" r:id="rId44"/>
  </p:sldLayoutIdLst>
  <p:hf hdr="0" ftr="0" dt="0"/>
  <p:txStyles>
    <p:titleStyle>
      <a:lvl1pPr marL="0" indent="0" algn="l" defTabSz="914400" rtl="0" eaLnBrk="1" latinLnBrk="0" hangingPunct="1">
        <a:lnSpc>
          <a:spcPct val="90000"/>
        </a:lnSpc>
        <a:spcBef>
          <a:spcPct val="0"/>
        </a:spcBef>
        <a:buClr>
          <a:schemeClr val="accent3"/>
        </a:buClr>
        <a:buFont typeface="Arial" panose="020B0604020202020204" pitchFamily="34" charset="0"/>
        <a:buNone/>
        <a:defRPr sz="3600" kern="1200">
          <a:solidFill>
            <a:srgbClr val="41424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rgbClr val="41424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1"/>
        </a:buClr>
        <a:buFont typeface="Helvetica" charset="0"/>
        <a:buChar char="−"/>
        <a:defRPr sz="2000" kern="1200">
          <a:solidFill>
            <a:srgbClr val="41424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rgbClr val="41424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1"/>
        </a:buClr>
        <a:buFont typeface="Helvetica" charset="0"/>
        <a:buChar char="−"/>
        <a:defRPr sz="1600" kern="1200">
          <a:solidFill>
            <a:srgbClr val="41424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4142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microsoft.com/office/2007/relationships/hdphoto" Target="../media/hdphoto8.wdp"/><Relationship Id="rId5" Type="http://schemas.openxmlformats.org/officeDocument/2006/relationships/image" Target="../media/image48.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www.azom.com/article.aspx?ArticleID=1558"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8" Type="http://schemas.openxmlformats.org/officeDocument/2006/relationships/hyperlink" Target="http://www.trade.gov/competitiveness/sustainablemanufacturing/index.asp" TargetMode="External"/><Relationship Id="rId3" Type="http://schemas.openxmlformats.org/officeDocument/2006/relationships/hyperlink" Target="http://www.usgbc.org/" TargetMode="External"/><Relationship Id="rId7" Type="http://schemas.openxmlformats.org/officeDocument/2006/relationships/hyperlink" Target="http://www.oecd.org/" TargetMode="External"/><Relationship Id="rId2" Type="http://schemas.openxmlformats.org/officeDocument/2006/relationships/hyperlink" Target="http://www.epa.gov/watersense" TargetMode="External"/><Relationship Id="rId1" Type="http://schemas.openxmlformats.org/officeDocument/2006/relationships/slideLayout" Target="../slideLayouts/slideLayout5.xml"/><Relationship Id="rId6" Type="http://schemas.openxmlformats.org/officeDocument/2006/relationships/hyperlink" Target="http://ga.water.usgs.gov/edu/waterdistribution.html" TargetMode="External"/><Relationship Id="rId11" Type="http://schemas.openxmlformats.org/officeDocument/2006/relationships/hyperlink" Target="http://www1.gadnr.org/sustain/toolkit/modules_4_4_2.html" TargetMode="External"/><Relationship Id="rId5" Type="http://schemas.openxmlformats.org/officeDocument/2006/relationships/hyperlink" Target="http://www.unesco.com/" TargetMode="External"/><Relationship Id="rId10" Type="http://schemas.openxmlformats.org/officeDocument/2006/relationships/hyperlink" Target="http://www.schoolclearinghouse.org/pubs/WaterConservationInformation.pdf" TargetMode="External"/><Relationship Id="rId4" Type="http://schemas.openxmlformats.org/officeDocument/2006/relationships/hyperlink" Target="http://www.neoperl.com/" TargetMode="External"/><Relationship Id="rId9" Type="http://schemas.openxmlformats.org/officeDocument/2006/relationships/hyperlink" Target="http://www.allianceforwaterefficiency.org/uploadedFiles/Resource_Center/Library/non_residential/EBMUD/EBMUD_WaterSmart_Guide_Restrooms_Plumbing.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7.png"/><Relationship Id="rId7" Type="http://schemas.openxmlformats.org/officeDocument/2006/relationships/image" Target="../media/image39.png"/><Relationship Id="rId12"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microsoft.com/office/2007/relationships/hdphoto" Target="../media/hdphoto3.wdp"/><Relationship Id="rId11" Type="http://schemas.openxmlformats.org/officeDocument/2006/relationships/image" Target="../media/image41.png"/><Relationship Id="rId5" Type="http://schemas.openxmlformats.org/officeDocument/2006/relationships/image" Target="../media/image38.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518DB-9332-9741-827E-5F15BE988D22}"/>
              </a:ext>
            </a:extLst>
          </p:cNvPr>
          <p:cNvSpPr>
            <a:spLocks noGrp="1"/>
          </p:cNvSpPr>
          <p:nvPr>
            <p:ph type="ctrTitle"/>
          </p:nvPr>
        </p:nvSpPr>
        <p:spPr/>
        <p:txBody>
          <a:bodyPr/>
          <a:lstStyle/>
          <a:p>
            <a:r>
              <a:rPr lang="en-US" altLang="en-US" sz="3200" dirty="0"/>
              <a:t>All About Faucets</a:t>
            </a:r>
            <a:br>
              <a:rPr lang="en-US" altLang="en-US" sz="3200" dirty="0"/>
            </a:br>
            <a:r>
              <a:rPr lang="en-US" altLang="en-US" sz="3200" dirty="0"/>
              <a:t>AIA Presentation</a:t>
            </a:r>
            <a:endParaRPr lang="en-US" sz="1800" dirty="0"/>
          </a:p>
        </p:txBody>
      </p:sp>
      <p:sp>
        <p:nvSpPr>
          <p:cNvPr id="3" name="Subtitle 2">
            <a:extLst>
              <a:ext uri="{FF2B5EF4-FFF2-40B4-BE49-F238E27FC236}">
                <a16:creationId xmlns:a16="http://schemas.microsoft.com/office/drawing/2014/main" id="{4B82A0FD-D4CD-ED4A-BD45-25F9540F4190}"/>
              </a:ext>
            </a:extLst>
          </p:cNvPr>
          <p:cNvSpPr>
            <a:spLocks noGrp="1"/>
          </p:cNvSpPr>
          <p:nvPr>
            <p:ph type="subTitle" idx="1"/>
          </p:nvPr>
        </p:nvSpPr>
        <p:spPr/>
        <p:txBody>
          <a:bodyPr/>
          <a:lstStyle/>
          <a:p>
            <a:r>
              <a:rPr lang="en-US" altLang="en-US" dirty="0"/>
              <a:t>Course #:122014SF</a:t>
            </a:r>
            <a:endParaRPr lang="en-US" dirty="0"/>
          </a:p>
        </p:txBody>
      </p:sp>
    </p:spTree>
    <p:extLst>
      <p:ext uri="{BB962C8B-B14F-4D97-AF65-F5344CB8AC3E}">
        <p14:creationId xmlns:p14="http://schemas.microsoft.com/office/powerpoint/2010/main" val="753860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1C6D-A05C-9D4E-994C-F2B47600EA30}"/>
              </a:ext>
            </a:extLst>
          </p:cNvPr>
          <p:cNvSpPr>
            <a:spLocks noGrp="1"/>
          </p:cNvSpPr>
          <p:nvPr>
            <p:ph type="title"/>
          </p:nvPr>
        </p:nvSpPr>
        <p:spPr/>
        <p:txBody>
          <a:bodyPr/>
          <a:lstStyle/>
          <a:p>
            <a:r>
              <a:rPr lang="en-US" dirty="0"/>
              <a:t>Configurations</a:t>
            </a:r>
          </a:p>
        </p:txBody>
      </p:sp>
      <p:pic>
        <p:nvPicPr>
          <p:cNvPr id="4" name="Picture 3">
            <a:extLst>
              <a:ext uri="{FF2B5EF4-FFF2-40B4-BE49-F238E27FC236}">
                <a16:creationId xmlns:a16="http://schemas.microsoft.com/office/drawing/2014/main" id="{13430D5A-F965-4A30-BEC1-9D446C8CF5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04890" y="1721932"/>
            <a:ext cx="1402447" cy="1828791"/>
          </a:xfrm>
          <a:prstGeom prst="rect">
            <a:avLst/>
          </a:prstGeom>
        </p:spPr>
      </p:pic>
      <p:pic>
        <p:nvPicPr>
          <p:cNvPr id="27" name="Picture 26">
            <a:extLst>
              <a:ext uri="{FF2B5EF4-FFF2-40B4-BE49-F238E27FC236}">
                <a16:creationId xmlns:a16="http://schemas.microsoft.com/office/drawing/2014/main" id="{344D241B-859D-4946-9DE8-72C0524E384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79544" y="1993762"/>
            <a:ext cx="2024342" cy="1460601"/>
          </a:xfrm>
          <a:prstGeom prst="rect">
            <a:avLst/>
          </a:prstGeom>
        </p:spPr>
      </p:pic>
      <p:pic>
        <p:nvPicPr>
          <p:cNvPr id="32" name="Picture 31">
            <a:extLst>
              <a:ext uri="{FF2B5EF4-FFF2-40B4-BE49-F238E27FC236}">
                <a16:creationId xmlns:a16="http://schemas.microsoft.com/office/drawing/2014/main" id="{18F28EC4-B127-4C2C-8C30-0C435CEC295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08300" y="1517876"/>
            <a:ext cx="2332253" cy="2150337"/>
          </a:xfrm>
          <a:prstGeom prst="rect">
            <a:avLst/>
          </a:prstGeom>
        </p:spPr>
      </p:pic>
      <p:pic>
        <p:nvPicPr>
          <p:cNvPr id="33" name="Picture 32">
            <a:extLst>
              <a:ext uri="{FF2B5EF4-FFF2-40B4-BE49-F238E27FC236}">
                <a16:creationId xmlns:a16="http://schemas.microsoft.com/office/drawing/2014/main" id="{9DB323AF-4AAA-488C-939A-DF58B8E94CE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29873" y="1986252"/>
            <a:ext cx="2332253" cy="1646570"/>
          </a:xfrm>
          <a:prstGeom prst="rect">
            <a:avLst/>
          </a:prstGeom>
        </p:spPr>
      </p:pic>
      <p:pic>
        <p:nvPicPr>
          <p:cNvPr id="34" name="Picture 33">
            <a:extLst>
              <a:ext uri="{FF2B5EF4-FFF2-40B4-BE49-F238E27FC236}">
                <a16:creationId xmlns:a16="http://schemas.microsoft.com/office/drawing/2014/main" id="{1B6EDD57-76F8-4186-8F63-167B7DD6F51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9099" y="1953792"/>
            <a:ext cx="1895067" cy="1679030"/>
          </a:xfrm>
          <a:prstGeom prst="rect">
            <a:avLst/>
          </a:prstGeom>
        </p:spPr>
      </p:pic>
      <p:sp>
        <p:nvSpPr>
          <p:cNvPr id="19" name="TextBox 18">
            <a:extLst>
              <a:ext uri="{FF2B5EF4-FFF2-40B4-BE49-F238E27FC236}">
                <a16:creationId xmlns:a16="http://schemas.microsoft.com/office/drawing/2014/main" id="{CBD0DDBE-5666-41F7-823F-A8AC057D88FD}"/>
              </a:ext>
            </a:extLst>
          </p:cNvPr>
          <p:cNvSpPr txBox="1"/>
          <p:nvPr/>
        </p:nvSpPr>
        <p:spPr>
          <a:xfrm>
            <a:off x="375717" y="3869015"/>
            <a:ext cx="1746698" cy="646331"/>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err="1">
                <a:latin typeface="Gotham"/>
                <a:cs typeface="Arial" panose="020B0604020202020204" pitchFamily="34" charset="0"/>
              </a:rPr>
              <a:t>Centerset</a:t>
            </a:r>
            <a:r>
              <a:rPr lang="en-US" dirty="0">
                <a:latin typeface="Gotham"/>
                <a:cs typeface="Arial" panose="020B0604020202020204" pitchFamily="34" charset="0"/>
              </a:rPr>
              <a:t>:</a:t>
            </a:r>
          </a:p>
          <a:p>
            <a:pPr algn="ctr"/>
            <a:r>
              <a:rPr lang="en-US" dirty="0">
                <a:latin typeface="Gotham"/>
                <a:cs typeface="Arial" panose="020B0604020202020204" pitchFamily="34" charset="0"/>
              </a:rPr>
              <a:t>Single Handle</a:t>
            </a:r>
          </a:p>
        </p:txBody>
      </p:sp>
      <p:sp>
        <p:nvSpPr>
          <p:cNvPr id="20" name="TextBox 19">
            <a:extLst>
              <a:ext uri="{FF2B5EF4-FFF2-40B4-BE49-F238E27FC236}">
                <a16:creationId xmlns:a16="http://schemas.microsoft.com/office/drawing/2014/main" id="{F8653522-552A-4B72-85F1-5140B9417FC9}"/>
              </a:ext>
            </a:extLst>
          </p:cNvPr>
          <p:cNvSpPr txBox="1"/>
          <p:nvPr/>
        </p:nvSpPr>
        <p:spPr>
          <a:xfrm>
            <a:off x="2758218" y="3869014"/>
            <a:ext cx="1632419" cy="646331"/>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err="1">
                <a:latin typeface="Gotham"/>
                <a:cs typeface="Arial" panose="020B0604020202020204" pitchFamily="34" charset="0"/>
              </a:rPr>
              <a:t>Centerset</a:t>
            </a:r>
            <a:r>
              <a:rPr lang="en-US" dirty="0">
                <a:latin typeface="Gotham"/>
                <a:cs typeface="Arial" panose="020B0604020202020204" pitchFamily="34" charset="0"/>
              </a:rPr>
              <a:t>:</a:t>
            </a:r>
          </a:p>
          <a:p>
            <a:pPr algn="ctr"/>
            <a:r>
              <a:rPr lang="en-US" dirty="0">
                <a:latin typeface="Gotham"/>
                <a:cs typeface="Arial" panose="020B0604020202020204" pitchFamily="34" charset="0"/>
              </a:rPr>
              <a:t>Two Handle</a:t>
            </a:r>
          </a:p>
        </p:txBody>
      </p:sp>
      <p:sp>
        <p:nvSpPr>
          <p:cNvPr id="21" name="TextBox 20">
            <a:extLst>
              <a:ext uri="{FF2B5EF4-FFF2-40B4-BE49-F238E27FC236}">
                <a16:creationId xmlns:a16="http://schemas.microsoft.com/office/drawing/2014/main" id="{BC3582A0-C656-42D0-8B18-875EB1FCF2CB}"/>
              </a:ext>
            </a:extLst>
          </p:cNvPr>
          <p:cNvSpPr txBox="1"/>
          <p:nvPr/>
        </p:nvSpPr>
        <p:spPr>
          <a:xfrm>
            <a:off x="5279790" y="3869014"/>
            <a:ext cx="1632419" cy="646331"/>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latin typeface="Gotham"/>
                <a:cs typeface="Arial" panose="020B0604020202020204" pitchFamily="34" charset="0"/>
              </a:rPr>
              <a:t>Widespread</a:t>
            </a:r>
          </a:p>
          <a:p>
            <a:pPr algn="ctr"/>
            <a:endParaRPr lang="en-US" dirty="0">
              <a:latin typeface="Gotham"/>
              <a:cs typeface="Arial" panose="020B0604020202020204" pitchFamily="34" charset="0"/>
            </a:endParaRPr>
          </a:p>
        </p:txBody>
      </p:sp>
      <p:sp>
        <p:nvSpPr>
          <p:cNvPr id="22" name="TextBox 21">
            <a:extLst>
              <a:ext uri="{FF2B5EF4-FFF2-40B4-BE49-F238E27FC236}">
                <a16:creationId xmlns:a16="http://schemas.microsoft.com/office/drawing/2014/main" id="{B9753C3A-5E8F-4008-80A8-661F0337B26B}"/>
              </a:ext>
            </a:extLst>
          </p:cNvPr>
          <p:cNvSpPr txBox="1"/>
          <p:nvPr/>
        </p:nvSpPr>
        <p:spPr>
          <a:xfrm>
            <a:off x="7801362" y="3872388"/>
            <a:ext cx="1632419" cy="646331"/>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latin typeface="Gotham"/>
                <a:cs typeface="Arial" panose="020B0604020202020204" pitchFamily="34" charset="0"/>
              </a:rPr>
              <a:t>Single Hole</a:t>
            </a:r>
          </a:p>
          <a:p>
            <a:pPr algn="ctr"/>
            <a:endParaRPr lang="en-US" dirty="0">
              <a:latin typeface="Gotham"/>
              <a:cs typeface="Arial" panose="020B0604020202020204" pitchFamily="34" charset="0"/>
            </a:endParaRPr>
          </a:p>
        </p:txBody>
      </p:sp>
      <p:sp>
        <p:nvSpPr>
          <p:cNvPr id="23" name="TextBox 22">
            <a:extLst>
              <a:ext uri="{FF2B5EF4-FFF2-40B4-BE49-F238E27FC236}">
                <a16:creationId xmlns:a16="http://schemas.microsoft.com/office/drawing/2014/main" id="{1E68F2D0-5780-4B28-8997-415B566628F8}"/>
              </a:ext>
            </a:extLst>
          </p:cNvPr>
          <p:cNvSpPr txBox="1"/>
          <p:nvPr/>
        </p:nvSpPr>
        <p:spPr>
          <a:xfrm>
            <a:off x="10209513" y="3852700"/>
            <a:ext cx="1632419" cy="646331"/>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latin typeface="Gotham"/>
                <a:cs typeface="Arial" panose="020B0604020202020204" pitchFamily="34" charset="0"/>
              </a:rPr>
              <a:t>Wall Mount</a:t>
            </a:r>
          </a:p>
          <a:p>
            <a:pPr algn="ctr"/>
            <a:endParaRPr lang="en-US" dirty="0">
              <a:latin typeface="Gotham"/>
              <a:cs typeface="Arial" panose="020B0604020202020204" pitchFamily="34" charset="0"/>
            </a:endParaRPr>
          </a:p>
        </p:txBody>
      </p:sp>
    </p:spTree>
    <p:extLst>
      <p:ext uri="{BB962C8B-B14F-4D97-AF65-F5344CB8AC3E}">
        <p14:creationId xmlns:p14="http://schemas.microsoft.com/office/powerpoint/2010/main" val="1886017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45514-A52F-C34F-A7AB-6DBD6F7B84A7}"/>
              </a:ext>
            </a:extLst>
          </p:cNvPr>
          <p:cNvSpPr>
            <a:spLocks noGrp="1"/>
          </p:cNvSpPr>
          <p:nvPr>
            <p:ph type="title"/>
          </p:nvPr>
        </p:nvSpPr>
        <p:spPr/>
        <p:txBody>
          <a:bodyPr/>
          <a:lstStyle/>
          <a:p>
            <a:r>
              <a:rPr lang="en-US" dirty="0"/>
              <a:t>Construction/Valve Type</a:t>
            </a:r>
          </a:p>
        </p:txBody>
      </p:sp>
      <p:sp>
        <p:nvSpPr>
          <p:cNvPr id="3" name="Text Placeholder 2">
            <a:extLst>
              <a:ext uri="{FF2B5EF4-FFF2-40B4-BE49-F238E27FC236}">
                <a16:creationId xmlns:a16="http://schemas.microsoft.com/office/drawing/2014/main" id="{856ED2E3-558E-0B4F-829A-AE47310B8A75}"/>
              </a:ext>
            </a:extLst>
          </p:cNvPr>
          <p:cNvSpPr>
            <a:spLocks noGrp="1"/>
          </p:cNvSpPr>
          <p:nvPr>
            <p:ph type="body" sz="quarter" idx="10"/>
          </p:nvPr>
        </p:nvSpPr>
        <p:spPr/>
        <p:txBody>
          <a:bodyPr/>
          <a:lstStyle/>
          <a:p>
            <a:pPr lvl="0"/>
            <a:r>
              <a:rPr lang="en-US" sz="1400" dirty="0"/>
              <a:t>Separate hot &amp; cold handles</a:t>
            </a:r>
          </a:p>
          <a:p>
            <a:pPr lvl="0"/>
            <a:r>
              <a:rPr lang="en-US" sz="1400" dirty="0"/>
              <a:t>Simplest form, flow controlled with screw like feature</a:t>
            </a:r>
          </a:p>
          <a:p>
            <a:endParaRPr lang="en-US" dirty="0"/>
          </a:p>
        </p:txBody>
      </p:sp>
      <p:sp>
        <p:nvSpPr>
          <p:cNvPr id="4" name="Text Placeholder 3">
            <a:extLst>
              <a:ext uri="{FF2B5EF4-FFF2-40B4-BE49-F238E27FC236}">
                <a16:creationId xmlns:a16="http://schemas.microsoft.com/office/drawing/2014/main" id="{E5D3737A-616D-CB40-8151-84E378E97836}"/>
              </a:ext>
            </a:extLst>
          </p:cNvPr>
          <p:cNvSpPr>
            <a:spLocks noGrp="1"/>
          </p:cNvSpPr>
          <p:nvPr>
            <p:ph type="body" sz="quarter" idx="11"/>
          </p:nvPr>
        </p:nvSpPr>
        <p:spPr/>
        <p:txBody>
          <a:bodyPr/>
          <a:lstStyle/>
          <a:p>
            <a:pPr lvl="0"/>
            <a:r>
              <a:rPr lang="en-US" sz="1400" dirty="0"/>
              <a:t>Used with single lever faucets </a:t>
            </a:r>
          </a:p>
          <a:p>
            <a:endParaRPr lang="en-US" dirty="0"/>
          </a:p>
          <a:p>
            <a:endParaRPr lang="en-US" dirty="0"/>
          </a:p>
        </p:txBody>
      </p:sp>
      <p:sp>
        <p:nvSpPr>
          <p:cNvPr id="5" name="Text Placeholder 4">
            <a:extLst>
              <a:ext uri="{FF2B5EF4-FFF2-40B4-BE49-F238E27FC236}">
                <a16:creationId xmlns:a16="http://schemas.microsoft.com/office/drawing/2014/main" id="{86099431-2111-2D4B-95EE-55C415C98718}"/>
              </a:ext>
            </a:extLst>
          </p:cNvPr>
          <p:cNvSpPr>
            <a:spLocks noGrp="1"/>
          </p:cNvSpPr>
          <p:nvPr>
            <p:ph type="body" sz="quarter" idx="12"/>
          </p:nvPr>
        </p:nvSpPr>
        <p:spPr/>
        <p:txBody>
          <a:bodyPr/>
          <a:lstStyle/>
          <a:p>
            <a:pPr lvl="0"/>
            <a:r>
              <a:rPr lang="en-US" sz="1400" dirty="0"/>
              <a:t>Uses a hollow sleeve attached to the water supply that moves inside another sleeve</a:t>
            </a:r>
          </a:p>
        </p:txBody>
      </p:sp>
      <p:sp>
        <p:nvSpPr>
          <p:cNvPr id="6" name="Text Placeholder 5">
            <a:extLst>
              <a:ext uri="{FF2B5EF4-FFF2-40B4-BE49-F238E27FC236}">
                <a16:creationId xmlns:a16="http://schemas.microsoft.com/office/drawing/2014/main" id="{F6FC945D-B886-094A-8CB9-2F3E5F3E1762}"/>
              </a:ext>
            </a:extLst>
          </p:cNvPr>
          <p:cNvSpPr>
            <a:spLocks noGrp="1"/>
          </p:cNvSpPr>
          <p:nvPr>
            <p:ph type="body" sz="quarter" idx="13"/>
          </p:nvPr>
        </p:nvSpPr>
        <p:spPr/>
        <p:txBody>
          <a:bodyPr/>
          <a:lstStyle/>
          <a:p>
            <a:pPr lvl="0"/>
            <a:r>
              <a:rPr lang="en-US" sz="1400" dirty="0"/>
              <a:t>Two hard ceramic disks slide relative to each other, controlling water flow</a:t>
            </a:r>
          </a:p>
          <a:p>
            <a:endParaRPr lang="en-US" dirty="0"/>
          </a:p>
        </p:txBody>
      </p:sp>
      <p:pic>
        <p:nvPicPr>
          <p:cNvPr id="14" name="Picture 13">
            <a:extLst>
              <a:ext uri="{FF2B5EF4-FFF2-40B4-BE49-F238E27FC236}">
                <a16:creationId xmlns:a16="http://schemas.microsoft.com/office/drawing/2014/main" id="{BE9BFA5B-7CFF-4CF0-BDA6-FB445B4F095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548" b="89950" l="9907" r="93808">
                        <a14:foregroundMark x1="21053" y1="55276" x2="21053" y2="55276"/>
                        <a14:foregroundMark x1="12693" y1="58794" x2="12693" y2="58794"/>
                        <a14:foregroundMark x1="12693" y1="64322" x2="12693" y2="64322"/>
                        <a14:foregroundMark x1="11765" y1="53769" x2="11765" y2="53769"/>
                        <a14:foregroundMark x1="25077" y1="71357" x2="42724" y2="76884"/>
                        <a14:foregroundMark x1="42724" y1="76884" x2="41796" y2="63317"/>
                        <a14:foregroundMark x1="41796" y1="63317" x2="32508" y2="60302"/>
                        <a14:foregroundMark x1="32508" y1="60302" x2="28793" y2="61809"/>
                        <a14:foregroundMark x1="48607" y1="68342" x2="52012" y2="60804"/>
                        <a14:foregroundMark x1="55728" y1="82412" x2="58204" y2="73367"/>
                        <a14:foregroundMark x1="67802" y1="58794" x2="65325" y2="45226"/>
                        <a14:foregroundMark x1="65325" y1="45226" x2="72755" y2="38191"/>
                        <a14:foregroundMark x1="72755" y1="38191" x2="79257" y2="46734"/>
                        <a14:foregroundMark x1="79257" y1="46734" x2="73994" y2="58291"/>
                        <a14:foregroundMark x1="73994" y1="58291" x2="68111" y2="59296"/>
                        <a14:foregroundMark x1="93808" y1="71357" x2="93808" y2="71357"/>
                      </a14:backgroundRemoval>
                    </a14:imgEffect>
                  </a14:imgLayer>
                </a14:imgProps>
              </a:ext>
              <a:ext uri="{28A0092B-C50C-407E-A947-70E740481C1C}">
                <a14:useLocalDpi xmlns:a14="http://schemas.microsoft.com/office/drawing/2010/main"/>
              </a:ext>
            </a:extLst>
          </a:blip>
          <a:srcRect/>
          <a:stretch/>
        </p:blipFill>
        <p:spPr>
          <a:xfrm>
            <a:off x="3214156" y="1855391"/>
            <a:ext cx="2716716" cy="1670007"/>
          </a:xfrm>
          <a:prstGeom prst="rect">
            <a:avLst/>
          </a:prstGeom>
        </p:spPr>
      </p:pic>
      <p:pic>
        <p:nvPicPr>
          <p:cNvPr id="15" name="Picture 14">
            <a:extLst>
              <a:ext uri="{FF2B5EF4-FFF2-40B4-BE49-F238E27FC236}">
                <a16:creationId xmlns:a16="http://schemas.microsoft.com/office/drawing/2014/main" id="{F7505495-7030-4C1B-A243-FD0890BD5E0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81" b="89820" l="9924" r="92748">
                        <a14:foregroundMark x1="23664" y1="16766" x2="60687" y2="28743"/>
                        <a14:foregroundMark x1="92366" y1="69461" x2="92748" y2="55090"/>
                        <a14:foregroundMark x1="92748" y1="55090" x2="92748" y2="53293"/>
                        <a14:foregroundMark x1="13359" y1="56886" x2="9924" y2="42515"/>
                        <a14:foregroundMark x1="9924" y1="42515" x2="10305" y2="34731"/>
                      </a14:backgroundRemoval>
                    </a14:imgEffect>
                  </a14:imgLayer>
                </a14:imgProps>
              </a:ext>
              <a:ext uri="{28A0092B-C50C-407E-A947-70E740481C1C}">
                <a14:useLocalDpi xmlns:a14="http://schemas.microsoft.com/office/drawing/2010/main"/>
              </a:ext>
            </a:extLst>
          </a:blip>
          <a:srcRect/>
          <a:stretch/>
        </p:blipFill>
        <p:spPr>
          <a:xfrm>
            <a:off x="6543668" y="2194468"/>
            <a:ext cx="1968571" cy="1249490"/>
          </a:xfrm>
          <a:prstGeom prst="rect">
            <a:avLst/>
          </a:prstGeom>
        </p:spPr>
      </p:pic>
      <p:pic>
        <p:nvPicPr>
          <p:cNvPr id="16" name="Picture 15">
            <a:extLst>
              <a:ext uri="{FF2B5EF4-FFF2-40B4-BE49-F238E27FC236}">
                <a16:creationId xmlns:a16="http://schemas.microsoft.com/office/drawing/2014/main" id="{C9F950C6-3F1D-41E0-82EF-2B88CA24AB0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538" b="89950" l="9747" r="90614">
                        <a14:foregroundMark x1="84116" y1="7538" x2="90614" y2="10553"/>
                      </a14:backgroundRemoval>
                    </a14:imgEffect>
                  </a14:imgLayer>
                </a14:imgProps>
              </a:ext>
              <a:ext uri="{28A0092B-C50C-407E-A947-70E740481C1C}">
                <a14:useLocalDpi xmlns:a14="http://schemas.microsoft.com/office/drawing/2010/main"/>
              </a:ext>
            </a:extLst>
          </a:blip>
          <a:srcRect/>
          <a:stretch/>
        </p:blipFill>
        <p:spPr>
          <a:xfrm>
            <a:off x="9249578" y="2089229"/>
            <a:ext cx="2084817" cy="1490606"/>
          </a:xfrm>
          <a:prstGeom prst="rect">
            <a:avLst/>
          </a:prstGeom>
        </p:spPr>
      </p:pic>
      <p:pic>
        <p:nvPicPr>
          <p:cNvPr id="17" name="Picture 16">
            <a:extLst>
              <a:ext uri="{FF2B5EF4-FFF2-40B4-BE49-F238E27FC236}">
                <a16:creationId xmlns:a16="http://schemas.microsoft.com/office/drawing/2014/main" id="{6D3E803B-D2ED-408F-83F9-86E58231DA6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667" b="89778" l="8837" r="94884">
                        <a14:foregroundMark x1="72093" y1="6667" x2="72093" y2="6667"/>
                        <a14:foregroundMark x1="89302" y1="82222" x2="90698" y2="42222"/>
                        <a14:foregroundMark x1="94884" y1="57333" x2="93488" y2="45333"/>
                        <a14:foregroundMark x1="64186" y1="88444" x2="82326" y2="89333"/>
                        <a14:foregroundMark x1="82326" y1="89333" x2="86512" y2="88444"/>
                      </a14:backgroundRemoval>
                    </a14:imgEffect>
                  </a14:imgLayer>
                </a14:imgProps>
              </a:ext>
              <a:ext uri="{28A0092B-C50C-407E-A947-70E740481C1C}">
                <a14:useLocalDpi xmlns:a14="http://schemas.microsoft.com/office/drawing/2010/main"/>
              </a:ext>
            </a:extLst>
          </a:blip>
          <a:srcRect l="40505"/>
          <a:stretch/>
        </p:blipFill>
        <p:spPr>
          <a:xfrm>
            <a:off x="857605" y="1508306"/>
            <a:ext cx="1343120" cy="2364178"/>
          </a:xfrm>
          <a:prstGeom prst="rect">
            <a:avLst/>
          </a:prstGeom>
        </p:spPr>
      </p:pic>
      <p:sp>
        <p:nvSpPr>
          <p:cNvPr id="11" name="Text Placeholder 8">
            <a:extLst>
              <a:ext uri="{FF2B5EF4-FFF2-40B4-BE49-F238E27FC236}">
                <a16:creationId xmlns:a16="http://schemas.microsoft.com/office/drawing/2014/main" id="{A8CC594A-8761-48E6-850A-CC4C8C766E07}"/>
              </a:ext>
            </a:extLst>
          </p:cNvPr>
          <p:cNvSpPr txBox="1">
            <a:spLocks/>
          </p:cNvSpPr>
          <p:nvPr/>
        </p:nvSpPr>
        <p:spPr>
          <a:xfrm>
            <a:off x="508411" y="3778644"/>
            <a:ext cx="2257520" cy="390704"/>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buClr>
                <a:schemeClr val="accent1"/>
              </a:buClr>
              <a:buFont typeface="Arial" panose="020B0604020202020204" pitchFamily="34" charset="0"/>
              <a:buNone/>
              <a:defRPr sz="1400" b="1"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chemeClr val="accent1"/>
              </a:buClr>
              <a:buFont typeface="Helvetica" charset="0"/>
              <a:buNone/>
              <a:defRPr sz="20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chemeClr val="accent1"/>
              </a:buClr>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chemeClr val="accent1"/>
              </a:buClr>
              <a:buFont typeface="Helvetica" charset="0"/>
              <a:buNone/>
              <a:defRPr sz="16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Compression</a:t>
            </a:r>
          </a:p>
          <a:p>
            <a:endParaRPr lang="en-US" dirty="0"/>
          </a:p>
        </p:txBody>
      </p:sp>
      <p:sp>
        <p:nvSpPr>
          <p:cNvPr id="12" name="Text Placeholder 8">
            <a:extLst>
              <a:ext uri="{FF2B5EF4-FFF2-40B4-BE49-F238E27FC236}">
                <a16:creationId xmlns:a16="http://schemas.microsoft.com/office/drawing/2014/main" id="{4955967D-D13A-4238-9C8D-04509B231AC1}"/>
              </a:ext>
            </a:extLst>
          </p:cNvPr>
          <p:cNvSpPr txBox="1">
            <a:spLocks/>
          </p:cNvSpPr>
          <p:nvPr/>
        </p:nvSpPr>
        <p:spPr>
          <a:xfrm>
            <a:off x="3501936" y="3778644"/>
            <a:ext cx="2257520" cy="390704"/>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buClr>
                <a:schemeClr val="accent1"/>
              </a:buClr>
              <a:buFont typeface="Arial" panose="020B0604020202020204" pitchFamily="34" charset="0"/>
              <a:buNone/>
              <a:defRPr sz="1400" b="1"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chemeClr val="accent1"/>
              </a:buClr>
              <a:buFont typeface="Helvetica" charset="0"/>
              <a:buNone/>
              <a:defRPr sz="20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chemeClr val="accent1"/>
              </a:buClr>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chemeClr val="accent1"/>
              </a:buClr>
              <a:buFont typeface="Helvetica" charset="0"/>
              <a:buNone/>
              <a:defRPr sz="16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Ball</a:t>
            </a:r>
          </a:p>
          <a:p>
            <a:endParaRPr lang="en-US" dirty="0"/>
          </a:p>
        </p:txBody>
      </p:sp>
      <p:sp>
        <p:nvSpPr>
          <p:cNvPr id="13" name="Text Placeholder 8">
            <a:extLst>
              <a:ext uri="{FF2B5EF4-FFF2-40B4-BE49-F238E27FC236}">
                <a16:creationId xmlns:a16="http://schemas.microsoft.com/office/drawing/2014/main" id="{29D3CA64-3328-4A0F-9121-5BEF22CE288B}"/>
              </a:ext>
            </a:extLst>
          </p:cNvPr>
          <p:cNvSpPr txBox="1">
            <a:spLocks/>
          </p:cNvSpPr>
          <p:nvPr/>
        </p:nvSpPr>
        <p:spPr>
          <a:xfrm>
            <a:off x="6527215" y="3778644"/>
            <a:ext cx="2257520" cy="390704"/>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buClr>
                <a:schemeClr val="accent1"/>
              </a:buClr>
              <a:buFont typeface="Arial" panose="020B0604020202020204" pitchFamily="34" charset="0"/>
              <a:buNone/>
              <a:defRPr sz="1400" b="1"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chemeClr val="accent1"/>
              </a:buClr>
              <a:buFont typeface="Helvetica" charset="0"/>
              <a:buNone/>
              <a:defRPr sz="20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chemeClr val="accent1"/>
              </a:buClr>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chemeClr val="accent1"/>
              </a:buClr>
              <a:buFont typeface="Helvetica" charset="0"/>
              <a:buNone/>
              <a:defRPr sz="16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Cartridge</a:t>
            </a:r>
          </a:p>
          <a:p>
            <a:endParaRPr lang="en-US" dirty="0"/>
          </a:p>
        </p:txBody>
      </p:sp>
      <p:sp>
        <p:nvSpPr>
          <p:cNvPr id="18" name="Text Placeholder 8">
            <a:extLst>
              <a:ext uri="{FF2B5EF4-FFF2-40B4-BE49-F238E27FC236}">
                <a16:creationId xmlns:a16="http://schemas.microsoft.com/office/drawing/2014/main" id="{AC1DCAE5-B1FE-424D-BB66-3E3B063F38CD}"/>
              </a:ext>
            </a:extLst>
          </p:cNvPr>
          <p:cNvSpPr txBox="1">
            <a:spLocks/>
          </p:cNvSpPr>
          <p:nvPr/>
        </p:nvSpPr>
        <p:spPr>
          <a:xfrm>
            <a:off x="9372743" y="3778644"/>
            <a:ext cx="2257520" cy="390704"/>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buClr>
                <a:schemeClr val="accent1"/>
              </a:buClr>
              <a:buFont typeface="Arial" panose="020B0604020202020204" pitchFamily="34" charset="0"/>
              <a:buNone/>
              <a:defRPr sz="1400" b="1"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chemeClr val="accent1"/>
              </a:buClr>
              <a:buFont typeface="Helvetica" charset="0"/>
              <a:buNone/>
              <a:defRPr sz="20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chemeClr val="accent1"/>
              </a:buClr>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chemeClr val="accent1"/>
              </a:buClr>
              <a:buFont typeface="Helvetica" charset="0"/>
              <a:buNone/>
              <a:defRPr sz="16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Ceramic Disk</a:t>
            </a:r>
          </a:p>
          <a:p>
            <a:endParaRPr lang="en-US" dirty="0"/>
          </a:p>
        </p:txBody>
      </p:sp>
    </p:spTree>
    <p:extLst>
      <p:ext uri="{BB962C8B-B14F-4D97-AF65-F5344CB8AC3E}">
        <p14:creationId xmlns:p14="http://schemas.microsoft.com/office/powerpoint/2010/main" val="3986446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1C6D-A05C-9D4E-994C-F2B47600EA30}"/>
              </a:ext>
            </a:extLst>
          </p:cNvPr>
          <p:cNvSpPr>
            <a:spLocks noGrp="1"/>
          </p:cNvSpPr>
          <p:nvPr>
            <p:ph type="title"/>
          </p:nvPr>
        </p:nvSpPr>
        <p:spPr/>
        <p:txBody>
          <a:bodyPr/>
          <a:lstStyle/>
          <a:p>
            <a:r>
              <a:rPr lang="en-US" dirty="0"/>
              <a:t>Roman Tub Faucets</a:t>
            </a:r>
          </a:p>
        </p:txBody>
      </p:sp>
      <p:pic>
        <p:nvPicPr>
          <p:cNvPr id="3" name="Picture 2">
            <a:extLst>
              <a:ext uri="{FF2B5EF4-FFF2-40B4-BE49-F238E27FC236}">
                <a16:creationId xmlns:a16="http://schemas.microsoft.com/office/drawing/2014/main" id="{2E6A36BC-5D4D-49BB-BA26-48E080877D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322" y="1858023"/>
            <a:ext cx="4060036" cy="3458402"/>
          </a:xfrm>
          <a:prstGeom prst="rect">
            <a:avLst/>
          </a:prstGeom>
        </p:spPr>
      </p:pic>
      <p:pic>
        <p:nvPicPr>
          <p:cNvPr id="4" name="Picture 3">
            <a:extLst>
              <a:ext uri="{FF2B5EF4-FFF2-40B4-BE49-F238E27FC236}">
                <a16:creationId xmlns:a16="http://schemas.microsoft.com/office/drawing/2014/main" id="{7AB1B6FA-DDA9-489B-B065-DF8C79808D8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766" r="5622"/>
          <a:stretch/>
        </p:blipFill>
        <p:spPr>
          <a:xfrm>
            <a:off x="4010082" y="1745134"/>
            <a:ext cx="4171836" cy="3571291"/>
          </a:xfrm>
          <a:prstGeom prst="rect">
            <a:avLst/>
          </a:prstGeom>
        </p:spPr>
      </p:pic>
      <p:pic>
        <p:nvPicPr>
          <p:cNvPr id="5" name="Picture 4">
            <a:extLst>
              <a:ext uri="{FF2B5EF4-FFF2-40B4-BE49-F238E27FC236}">
                <a16:creationId xmlns:a16="http://schemas.microsoft.com/office/drawing/2014/main" id="{E7E1D39F-AF93-4B95-BF0F-64FEAC358D9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660" t="6816" r="7360" b="5671"/>
          <a:stretch/>
        </p:blipFill>
        <p:spPr>
          <a:xfrm>
            <a:off x="8070643" y="1918132"/>
            <a:ext cx="4060035" cy="3384645"/>
          </a:xfrm>
          <a:prstGeom prst="rect">
            <a:avLst/>
          </a:prstGeom>
        </p:spPr>
      </p:pic>
    </p:spTree>
    <p:extLst>
      <p:ext uri="{BB962C8B-B14F-4D97-AF65-F5344CB8AC3E}">
        <p14:creationId xmlns:p14="http://schemas.microsoft.com/office/powerpoint/2010/main" val="1709607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5CC58B-8E98-410F-B8C1-E9ADD448F85E}"/>
              </a:ext>
            </a:extLst>
          </p:cNvPr>
          <p:cNvSpPr>
            <a:spLocks noGrp="1"/>
          </p:cNvSpPr>
          <p:nvPr>
            <p:ph type="title"/>
          </p:nvPr>
        </p:nvSpPr>
        <p:spPr/>
        <p:txBody>
          <a:bodyPr/>
          <a:lstStyle/>
          <a:p>
            <a:r>
              <a:rPr lang="en-US" dirty="0"/>
              <a:t>Roman Tub Faucets</a:t>
            </a:r>
          </a:p>
        </p:txBody>
      </p:sp>
      <p:sp>
        <p:nvSpPr>
          <p:cNvPr id="8" name="Text Placeholder 7">
            <a:extLst>
              <a:ext uri="{FF2B5EF4-FFF2-40B4-BE49-F238E27FC236}">
                <a16:creationId xmlns:a16="http://schemas.microsoft.com/office/drawing/2014/main" id="{C80C9E6E-AD03-4781-A4B8-3539146637C7}"/>
              </a:ext>
            </a:extLst>
          </p:cNvPr>
          <p:cNvSpPr>
            <a:spLocks noGrp="1"/>
          </p:cNvSpPr>
          <p:nvPr>
            <p:ph type="body" sz="quarter" idx="16"/>
          </p:nvPr>
        </p:nvSpPr>
        <p:spPr>
          <a:xfrm>
            <a:off x="6457712" y="4561025"/>
            <a:ext cx="5068957" cy="1311965"/>
          </a:xfrm>
        </p:spPr>
        <p:txBody>
          <a:bodyPr/>
          <a:lstStyle/>
          <a:p>
            <a:pPr lvl="0" algn="l" defTabSz="844550">
              <a:lnSpc>
                <a:spcPct val="90000"/>
              </a:lnSpc>
              <a:spcBef>
                <a:spcPct val="0"/>
              </a:spcBef>
              <a:spcAft>
                <a:spcPct val="35000"/>
              </a:spcAft>
            </a:pPr>
            <a:r>
              <a:rPr lang="en-US" sz="1900" dirty="0">
                <a:latin typeface="Gotham"/>
              </a:rPr>
              <a:t>A Roman Tub Faucet has handles attached to the deck of the tub opposed to the wall or bath. The spout is arched and handles can be single or double and come in a variety of finishes. A handheld shower may be included.</a:t>
            </a:r>
          </a:p>
        </p:txBody>
      </p:sp>
      <p:sp>
        <p:nvSpPr>
          <p:cNvPr id="7" name="Text Placeholder 6">
            <a:extLst>
              <a:ext uri="{FF2B5EF4-FFF2-40B4-BE49-F238E27FC236}">
                <a16:creationId xmlns:a16="http://schemas.microsoft.com/office/drawing/2014/main" id="{81551A2F-5935-46BC-A7E8-12F280FE19AD}"/>
              </a:ext>
            </a:extLst>
          </p:cNvPr>
          <p:cNvSpPr>
            <a:spLocks noGrp="1"/>
          </p:cNvSpPr>
          <p:nvPr>
            <p:ph type="body" sz="quarter" idx="15"/>
          </p:nvPr>
        </p:nvSpPr>
        <p:spPr>
          <a:xfrm>
            <a:off x="437432" y="4499896"/>
            <a:ext cx="5088834" cy="1272208"/>
          </a:xfrm>
        </p:spPr>
        <p:txBody>
          <a:bodyPr/>
          <a:lstStyle/>
          <a:p>
            <a:pPr lvl="0" algn="l" defTabSz="844550">
              <a:lnSpc>
                <a:spcPct val="90000"/>
              </a:lnSpc>
              <a:spcBef>
                <a:spcPct val="0"/>
              </a:spcBef>
              <a:spcAft>
                <a:spcPct val="35000"/>
              </a:spcAft>
            </a:pPr>
            <a:r>
              <a:rPr lang="en-US" sz="1900" dirty="0">
                <a:latin typeface="Gotham"/>
              </a:rPr>
              <a:t>Roman Tub Faucets are  an elegant option to dress up a bathroom! They are great for standalone tubs which are increasing in popularity.</a:t>
            </a:r>
          </a:p>
        </p:txBody>
      </p:sp>
      <p:sp>
        <p:nvSpPr>
          <p:cNvPr id="3" name="Picture Placeholder 2">
            <a:extLst>
              <a:ext uri="{FF2B5EF4-FFF2-40B4-BE49-F238E27FC236}">
                <a16:creationId xmlns:a16="http://schemas.microsoft.com/office/drawing/2014/main" id="{9B92F03A-5E8E-4C98-AB20-A1EA694E11AB}"/>
              </a:ext>
            </a:extLst>
          </p:cNvPr>
          <p:cNvSpPr>
            <a:spLocks noGrp="1"/>
          </p:cNvSpPr>
          <p:nvPr>
            <p:ph type="pic" sz="quarter" idx="19"/>
          </p:nvPr>
        </p:nvSpPr>
        <p:spPr/>
      </p:sp>
      <p:pic>
        <p:nvPicPr>
          <p:cNvPr id="9" name="Picture 14" descr="http://www.cngreengoods.com/Images/freestanding-bathtub/fs-11-3.jpg">
            <a:extLst>
              <a:ext uri="{FF2B5EF4-FFF2-40B4-BE49-F238E27FC236}">
                <a16:creationId xmlns:a16="http://schemas.microsoft.com/office/drawing/2014/main" id="{7995B17E-AF5A-4E60-A8D3-E259D8CF846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39891" y="1610325"/>
            <a:ext cx="5584087" cy="28789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Placeholder 10">
            <a:extLst>
              <a:ext uri="{FF2B5EF4-FFF2-40B4-BE49-F238E27FC236}">
                <a16:creationId xmlns:a16="http://schemas.microsoft.com/office/drawing/2014/main" id="{5643B441-5FFB-4289-B70C-833707DC30C6}"/>
              </a:ext>
            </a:extLst>
          </p:cNvPr>
          <p:cNvPicPr>
            <a:picLocks noGrp="1" noChangeAspect="1"/>
          </p:cNvPicPr>
          <p:nvPr>
            <p:ph type="pic" sz="quarter" idx="18"/>
          </p:nvPr>
        </p:nvPicPr>
        <p:blipFill>
          <a:blip r:embed="rId4" cstate="print">
            <a:extLst>
              <a:ext uri="{28A0092B-C50C-407E-A947-70E740481C1C}">
                <a14:useLocalDpi xmlns:a14="http://schemas.microsoft.com/office/drawing/2010/main"/>
              </a:ext>
            </a:extLst>
          </a:blip>
          <a:srcRect/>
          <a:stretch>
            <a:fillRect/>
          </a:stretch>
        </p:blipFill>
        <p:spPr>
          <a:xfrm>
            <a:off x="6268022" y="1640992"/>
            <a:ext cx="5573909" cy="2851412"/>
          </a:xfrm>
          <a:prstGeom prst="rect">
            <a:avLst/>
          </a:prstGeom>
        </p:spPr>
      </p:pic>
    </p:spTree>
    <p:extLst>
      <p:ext uri="{BB962C8B-B14F-4D97-AF65-F5344CB8AC3E}">
        <p14:creationId xmlns:p14="http://schemas.microsoft.com/office/powerpoint/2010/main" val="193067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1C6D-A05C-9D4E-994C-F2B47600EA30}"/>
              </a:ext>
            </a:extLst>
          </p:cNvPr>
          <p:cNvSpPr>
            <a:spLocks noGrp="1"/>
          </p:cNvSpPr>
          <p:nvPr>
            <p:ph type="title"/>
          </p:nvPr>
        </p:nvSpPr>
        <p:spPr/>
        <p:txBody>
          <a:bodyPr/>
          <a:lstStyle/>
          <a:p>
            <a:r>
              <a:rPr lang="en-US" dirty="0"/>
              <a:t>Commercial Faucets</a:t>
            </a:r>
          </a:p>
        </p:txBody>
      </p:sp>
      <p:pic>
        <p:nvPicPr>
          <p:cNvPr id="6" name="Picture 5">
            <a:extLst>
              <a:ext uri="{FF2B5EF4-FFF2-40B4-BE49-F238E27FC236}">
                <a16:creationId xmlns:a16="http://schemas.microsoft.com/office/drawing/2014/main" id="{47B128A4-A72C-4F3E-A192-6E10455518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750" t="4163" r="4687" b="4163"/>
          <a:stretch/>
        </p:blipFill>
        <p:spPr>
          <a:xfrm>
            <a:off x="3652358" y="1733725"/>
            <a:ext cx="4357951" cy="3800454"/>
          </a:xfrm>
          <a:prstGeom prst="rect">
            <a:avLst/>
          </a:prstGeom>
        </p:spPr>
      </p:pic>
      <p:pic>
        <p:nvPicPr>
          <p:cNvPr id="7" name="Picture 6">
            <a:extLst>
              <a:ext uri="{FF2B5EF4-FFF2-40B4-BE49-F238E27FC236}">
                <a16:creationId xmlns:a16="http://schemas.microsoft.com/office/drawing/2014/main" id="{08E04346-533C-47F4-A7AC-79C7C9AEE553}"/>
              </a:ext>
            </a:extLst>
          </p:cNvPr>
          <p:cNvPicPr>
            <a:picLocks noChangeAspect="1"/>
          </p:cNvPicPr>
          <p:nvPr/>
        </p:nvPicPr>
        <p:blipFill>
          <a:blip r:embed="rId4"/>
          <a:stretch>
            <a:fillRect/>
          </a:stretch>
        </p:blipFill>
        <p:spPr>
          <a:xfrm>
            <a:off x="316871" y="1797565"/>
            <a:ext cx="3134729" cy="3800455"/>
          </a:xfrm>
          <a:prstGeom prst="rect">
            <a:avLst/>
          </a:prstGeom>
        </p:spPr>
      </p:pic>
      <p:pic>
        <p:nvPicPr>
          <p:cNvPr id="8" name="Picture 7">
            <a:extLst>
              <a:ext uri="{FF2B5EF4-FFF2-40B4-BE49-F238E27FC236}">
                <a16:creationId xmlns:a16="http://schemas.microsoft.com/office/drawing/2014/main" id="{109C0589-ABB9-41C8-AE75-6BF8E1A955F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948" b="4163"/>
          <a:stretch/>
        </p:blipFill>
        <p:spPr>
          <a:xfrm>
            <a:off x="8211068" y="1733725"/>
            <a:ext cx="3897513" cy="3928136"/>
          </a:xfrm>
          <a:prstGeom prst="rect">
            <a:avLst/>
          </a:prstGeom>
        </p:spPr>
      </p:pic>
    </p:spTree>
    <p:extLst>
      <p:ext uri="{BB962C8B-B14F-4D97-AF65-F5344CB8AC3E}">
        <p14:creationId xmlns:p14="http://schemas.microsoft.com/office/powerpoint/2010/main" val="3726341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45514-A52F-C34F-A7AB-6DBD6F7B84A7}"/>
              </a:ext>
            </a:extLst>
          </p:cNvPr>
          <p:cNvSpPr>
            <a:spLocks noGrp="1"/>
          </p:cNvSpPr>
          <p:nvPr>
            <p:ph type="title"/>
          </p:nvPr>
        </p:nvSpPr>
        <p:spPr/>
        <p:txBody>
          <a:bodyPr/>
          <a:lstStyle/>
          <a:p>
            <a:r>
              <a:rPr lang="en-US" dirty="0"/>
              <a:t>Commercial Faucets</a:t>
            </a:r>
          </a:p>
        </p:txBody>
      </p:sp>
      <p:sp>
        <p:nvSpPr>
          <p:cNvPr id="3" name="Text Placeholder 2">
            <a:extLst>
              <a:ext uri="{FF2B5EF4-FFF2-40B4-BE49-F238E27FC236}">
                <a16:creationId xmlns:a16="http://schemas.microsoft.com/office/drawing/2014/main" id="{856ED2E3-558E-0B4F-829A-AE47310B8A75}"/>
              </a:ext>
            </a:extLst>
          </p:cNvPr>
          <p:cNvSpPr>
            <a:spLocks noGrp="1"/>
          </p:cNvSpPr>
          <p:nvPr>
            <p:ph type="body" sz="quarter" idx="10"/>
          </p:nvPr>
        </p:nvSpPr>
        <p:spPr>
          <a:xfrm>
            <a:off x="3478300" y="4767965"/>
            <a:ext cx="2266342" cy="893762"/>
          </a:xfrm>
        </p:spPr>
        <p:txBody>
          <a:bodyPr/>
          <a:lstStyle/>
          <a:p>
            <a:pPr lvl="0"/>
            <a:r>
              <a:rPr lang="en-US" sz="2000" dirty="0">
                <a:latin typeface="Gotham"/>
              </a:rPr>
              <a:t>High traffic, non-residential settings</a:t>
            </a:r>
          </a:p>
          <a:p>
            <a:endParaRPr lang="en-US" dirty="0"/>
          </a:p>
        </p:txBody>
      </p:sp>
      <p:sp>
        <p:nvSpPr>
          <p:cNvPr id="4" name="Text Placeholder 3">
            <a:extLst>
              <a:ext uri="{FF2B5EF4-FFF2-40B4-BE49-F238E27FC236}">
                <a16:creationId xmlns:a16="http://schemas.microsoft.com/office/drawing/2014/main" id="{E5D3737A-616D-CB40-8151-84E378E97836}"/>
              </a:ext>
            </a:extLst>
          </p:cNvPr>
          <p:cNvSpPr>
            <a:spLocks noGrp="1"/>
          </p:cNvSpPr>
          <p:nvPr>
            <p:ph type="body" sz="quarter" idx="11"/>
          </p:nvPr>
        </p:nvSpPr>
        <p:spPr>
          <a:xfrm>
            <a:off x="486919" y="4767965"/>
            <a:ext cx="2288356" cy="893762"/>
          </a:xfrm>
        </p:spPr>
        <p:txBody>
          <a:bodyPr/>
          <a:lstStyle/>
          <a:p>
            <a:pPr lvl="0"/>
            <a:r>
              <a:rPr lang="en-US" sz="2000" dirty="0">
                <a:latin typeface="Gotham"/>
              </a:rPr>
              <a:t>High quality metal, typically solid brass &amp; copper</a:t>
            </a:r>
          </a:p>
          <a:p>
            <a:endParaRPr lang="en-US" dirty="0"/>
          </a:p>
          <a:p>
            <a:endParaRPr lang="en-US" dirty="0"/>
          </a:p>
        </p:txBody>
      </p:sp>
      <p:sp>
        <p:nvSpPr>
          <p:cNvPr id="5" name="Text Placeholder 4">
            <a:extLst>
              <a:ext uri="{FF2B5EF4-FFF2-40B4-BE49-F238E27FC236}">
                <a16:creationId xmlns:a16="http://schemas.microsoft.com/office/drawing/2014/main" id="{86099431-2111-2D4B-95EE-55C415C98718}"/>
              </a:ext>
            </a:extLst>
          </p:cNvPr>
          <p:cNvSpPr>
            <a:spLocks noGrp="1"/>
          </p:cNvSpPr>
          <p:nvPr>
            <p:ph type="body" sz="quarter" idx="12"/>
          </p:nvPr>
        </p:nvSpPr>
        <p:spPr/>
        <p:txBody>
          <a:bodyPr/>
          <a:lstStyle/>
          <a:p>
            <a:r>
              <a:rPr lang="en-US" sz="2000" dirty="0">
                <a:latin typeface="Gotham"/>
              </a:rPr>
              <a:t>Long lasting, built to withstand abuse</a:t>
            </a:r>
          </a:p>
        </p:txBody>
      </p:sp>
      <p:sp>
        <p:nvSpPr>
          <p:cNvPr id="6" name="Text Placeholder 5">
            <a:extLst>
              <a:ext uri="{FF2B5EF4-FFF2-40B4-BE49-F238E27FC236}">
                <a16:creationId xmlns:a16="http://schemas.microsoft.com/office/drawing/2014/main" id="{F6FC945D-B886-094A-8CB9-2F3E5F3E1762}"/>
              </a:ext>
            </a:extLst>
          </p:cNvPr>
          <p:cNvSpPr>
            <a:spLocks noGrp="1"/>
          </p:cNvSpPr>
          <p:nvPr>
            <p:ph type="body" sz="quarter" idx="13"/>
          </p:nvPr>
        </p:nvSpPr>
        <p:spPr/>
        <p:txBody>
          <a:bodyPr/>
          <a:lstStyle/>
          <a:p>
            <a:pPr lvl="0"/>
            <a:r>
              <a:rPr lang="en-US" sz="2000" dirty="0">
                <a:latin typeface="Gotham"/>
              </a:rPr>
              <a:t>Auto shut off options saves water</a:t>
            </a:r>
          </a:p>
          <a:p>
            <a:endParaRPr lang="en-US" dirty="0"/>
          </a:p>
        </p:txBody>
      </p:sp>
      <p:sp>
        <p:nvSpPr>
          <p:cNvPr id="11" name="Freeform 9">
            <a:extLst>
              <a:ext uri="{FF2B5EF4-FFF2-40B4-BE49-F238E27FC236}">
                <a16:creationId xmlns:a16="http://schemas.microsoft.com/office/drawing/2014/main" id="{33869D66-4638-45B9-A139-B0429ACF75FF}"/>
              </a:ext>
            </a:extLst>
          </p:cNvPr>
          <p:cNvSpPr>
            <a:spLocks noEditPoints="1"/>
          </p:cNvSpPr>
          <p:nvPr/>
        </p:nvSpPr>
        <p:spPr bwMode="auto">
          <a:xfrm>
            <a:off x="4042320" y="1892299"/>
            <a:ext cx="1133425" cy="1100506"/>
          </a:xfrm>
          <a:custGeom>
            <a:avLst/>
            <a:gdLst>
              <a:gd name="T0" fmla="*/ 384 w 676"/>
              <a:gd name="T1" fmla="*/ 610 h 610"/>
              <a:gd name="T2" fmla="*/ 676 w 676"/>
              <a:gd name="T3" fmla="*/ 610 h 610"/>
              <a:gd name="T4" fmla="*/ 617 w 676"/>
              <a:gd name="T5" fmla="*/ 349 h 610"/>
              <a:gd name="T6" fmla="*/ 558 w 676"/>
              <a:gd name="T7" fmla="*/ 194 h 610"/>
              <a:gd name="T8" fmla="*/ 456 w 676"/>
              <a:gd name="T9" fmla="*/ 73 h 610"/>
              <a:gd name="T10" fmla="*/ 338 w 676"/>
              <a:gd name="T11" fmla="*/ 0 h 610"/>
              <a:gd name="T12" fmla="*/ 219 w 676"/>
              <a:gd name="T13" fmla="*/ 76 h 610"/>
              <a:gd name="T14" fmla="*/ 117 w 676"/>
              <a:gd name="T15" fmla="*/ 194 h 610"/>
              <a:gd name="T16" fmla="*/ 58 w 676"/>
              <a:gd name="T17" fmla="*/ 349 h 610"/>
              <a:gd name="T18" fmla="*/ 0 w 676"/>
              <a:gd name="T19" fmla="*/ 610 h 610"/>
              <a:gd name="T20" fmla="*/ 291 w 676"/>
              <a:gd name="T21" fmla="*/ 610 h 610"/>
              <a:gd name="T22" fmla="*/ 291 w 676"/>
              <a:gd name="T23" fmla="*/ 579 h 610"/>
              <a:gd name="T24" fmla="*/ 233 w 676"/>
              <a:gd name="T25" fmla="*/ 349 h 610"/>
              <a:gd name="T26" fmla="*/ 338 w 676"/>
              <a:gd name="T27" fmla="*/ 358 h 610"/>
              <a:gd name="T28" fmla="*/ 442 w 676"/>
              <a:gd name="T29" fmla="*/ 349 h 610"/>
              <a:gd name="T30" fmla="*/ 384 w 676"/>
              <a:gd name="T31" fmla="*/ 579 h 610"/>
              <a:gd name="T32" fmla="*/ 338 w 676"/>
              <a:gd name="T33" fmla="*/ 166 h 610"/>
              <a:gd name="T34" fmla="*/ 338 w 676"/>
              <a:gd name="T35" fmla="*/ 327 h 610"/>
              <a:gd name="T36" fmla="*/ 644 w 676"/>
              <a:gd name="T37" fmla="*/ 446 h 610"/>
              <a:gd name="T38" fmla="*/ 465 w 676"/>
              <a:gd name="T39" fmla="*/ 579 h 610"/>
              <a:gd name="T40" fmla="*/ 416 w 676"/>
              <a:gd name="T41" fmla="*/ 446 h 610"/>
              <a:gd name="T42" fmla="*/ 530 w 676"/>
              <a:gd name="T43" fmla="*/ 397 h 610"/>
              <a:gd name="T44" fmla="*/ 644 w 676"/>
              <a:gd name="T45" fmla="*/ 446 h 610"/>
              <a:gd name="T46" fmla="*/ 530 w 676"/>
              <a:gd name="T47" fmla="*/ 365 h 610"/>
              <a:gd name="T48" fmla="*/ 530 w 676"/>
              <a:gd name="T49" fmla="*/ 222 h 610"/>
              <a:gd name="T50" fmla="*/ 456 w 676"/>
              <a:gd name="T51" fmla="*/ 104 h 610"/>
              <a:gd name="T52" fmla="*/ 527 w 676"/>
              <a:gd name="T53" fmla="*/ 190 h 610"/>
              <a:gd name="T54" fmla="*/ 391 w 676"/>
              <a:gd name="T55" fmla="*/ 147 h 610"/>
              <a:gd name="T56" fmla="*/ 338 w 676"/>
              <a:gd name="T57" fmla="*/ 32 h 610"/>
              <a:gd name="T58" fmla="*/ 361 w 676"/>
              <a:gd name="T59" fmla="*/ 136 h 610"/>
              <a:gd name="T60" fmla="*/ 313 w 676"/>
              <a:gd name="T61" fmla="*/ 137 h 610"/>
              <a:gd name="T62" fmla="*/ 338 w 676"/>
              <a:gd name="T63" fmla="*/ 32 h 610"/>
              <a:gd name="T64" fmla="*/ 283 w 676"/>
              <a:gd name="T65" fmla="*/ 148 h 610"/>
              <a:gd name="T66" fmla="*/ 148 w 676"/>
              <a:gd name="T67" fmla="*/ 190 h 610"/>
              <a:gd name="T68" fmla="*/ 219 w 676"/>
              <a:gd name="T69" fmla="*/ 108 h 610"/>
              <a:gd name="T70" fmla="*/ 217 w 676"/>
              <a:gd name="T71" fmla="*/ 294 h 610"/>
              <a:gd name="T72" fmla="*/ 74 w 676"/>
              <a:gd name="T73" fmla="*/ 294 h 610"/>
              <a:gd name="T74" fmla="*/ 31 w 676"/>
              <a:gd name="T75" fmla="*/ 446 h 610"/>
              <a:gd name="T76" fmla="*/ 145 w 676"/>
              <a:gd name="T77" fmla="*/ 397 h 610"/>
              <a:gd name="T78" fmla="*/ 259 w 676"/>
              <a:gd name="T79" fmla="*/ 446 h 610"/>
              <a:gd name="T80" fmla="*/ 211 w 676"/>
              <a:gd name="T81" fmla="*/ 579 h 610"/>
              <a:gd name="T82" fmla="*/ 31 w 676"/>
              <a:gd name="T83" fmla="*/ 446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6" h="610">
                <a:moveTo>
                  <a:pt x="291" y="610"/>
                </a:moveTo>
                <a:cubicBezTo>
                  <a:pt x="384" y="610"/>
                  <a:pt x="384" y="610"/>
                  <a:pt x="384" y="610"/>
                </a:cubicBezTo>
                <a:cubicBezTo>
                  <a:pt x="496" y="610"/>
                  <a:pt x="496" y="610"/>
                  <a:pt x="496" y="610"/>
                </a:cubicBezTo>
                <a:cubicBezTo>
                  <a:pt x="676" y="610"/>
                  <a:pt x="676" y="610"/>
                  <a:pt x="676" y="610"/>
                </a:cubicBezTo>
                <a:cubicBezTo>
                  <a:pt x="676" y="446"/>
                  <a:pt x="676" y="446"/>
                  <a:pt x="676" y="446"/>
                </a:cubicBezTo>
                <a:cubicBezTo>
                  <a:pt x="676" y="404"/>
                  <a:pt x="652" y="367"/>
                  <a:pt x="617" y="349"/>
                </a:cubicBezTo>
                <a:cubicBezTo>
                  <a:pt x="628" y="333"/>
                  <a:pt x="633" y="314"/>
                  <a:pt x="633" y="294"/>
                </a:cubicBezTo>
                <a:cubicBezTo>
                  <a:pt x="633" y="246"/>
                  <a:pt x="602" y="206"/>
                  <a:pt x="558" y="194"/>
                </a:cubicBezTo>
                <a:cubicBezTo>
                  <a:pt x="559" y="188"/>
                  <a:pt x="560" y="182"/>
                  <a:pt x="560" y="176"/>
                </a:cubicBezTo>
                <a:cubicBezTo>
                  <a:pt x="560" y="119"/>
                  <a:pt x="513" y="73"/>
                  <a:pt x="456" y="73"/>
                </a:cubicBezTo>
                <a:cubicBezTo>
                  <a:pt x="450" y="73"/>
                  <a:pt x="443" y="73"/>
                  <a:pt x="437" y="75"/>
                </a:cubicBezTo>
                <a:cubicBezTo>
                  <a:pt x="424" y="32"/>
                  <a:pt x="384" y="0"/>
                  <a:pt x="338" y="0"/>
                </a:cubicBezTo>
                <a:cubicBezTo>
                  <a:pt x="290" y="0"/>
                  <a:pt x="249" y="33"/>
                  <a:pt x="238" y="78"/>
                </a:cubicBezTo>
                <a:cubicBezTo>
                  <a:pt x="232" y="77"/>
                  <a:pt x="225" y="76"/>
                  <a:pt x="219" y="76"/>
                </a:cubicBezTo>
                <a:cubicBezTo>
                  <a:pt x="162" y="76"/>
                  <a:pt x="115" y="122"/>
                  <a:pt x="115" y="180"/>
                </a:cubicBezTo>
                <a:cubicBezTo>
                  <a:pt x="115" y="185"/>
                  <a:pt x="116" y="189"/>
                  <a:pt x="117" y="194"/>
                </a:cubicBezTo>
                <a:cubicBezTo>
                  <a:pt x="73" y="207"/>
                  <a:pt x="42" y="246"/>
                  <a:pt x="42" y="294"/>
                </a:cubicBezTo>
                <a:cubicBezTo>
                  <a:pt x="42" y="314"/>
                  <a:pt x="48" y="333"/>
                  <a:pt x="58" y="349"/>
                </a:cubicBezTo>
                <a:cubicBezTo>
                  <a:pt x="23" y="367"/>
                  <a:pt x="0" y="404"/>
                  <a:pt x="0" y="446"/>
                </a:cubicBezTo>
                <a:cubicBezTo>
                  <a:pt x="0" y="610"/>
                  <a:pt x="0" y="610"/>
                  <a:pt x="0" y="610"/>
                </a:cubicBezTo>
                <a:cubicBezTo>
                  <a:pt x="179" y="610"/>
                  <a:pt x="179" y="610"/>
                  <a:pt x="179" y="610"/>
                </a:cubicBezTo>
                <a:lnTo>
                  <a:pt x="291" y="610"/>
                </a:lnTo>
                <a:close/>
                <a:moveTo>
                  <a:pt x="384" y="579"/>
                </a:moveTo>
                <a:cubicBezTo>
                  <a:pt x="291" y="579"/>
                  <a:pt x="291" y="579"/>
                  <a:pt x="291" y="579"/>
                </a:cubicBezTo>
                <a:cubicBezTo>
                  <a:pt x="291" y="446"/>
                  <a:pt x="291" y="446"/>
                  <a:pt x="291" y="446"/>
                </a:cubicBezTo>
                <a:cubicBezTo>
                  <a:pt x="291" y="404"/>
                  <a:pt x="268" y="368"/>
                  <a:pt x="233" y="349"/>
                </a:cubicBezTo>
                <a:cubicBezTo>
                  <a:pt x="242" y="341"/>
                  <a:pt x="252" y="334"/>
                  <a:pt x="263" y="330"/>
                </a:cubicBezTo>
                <a:cubicBezTo>
                  <a:pt x="283" y="347"/>
                  <a:pt x="309" y="358"/>
                  <a:pt x="338" y="358"/>
                </a:cubicBezTo>
                <a:cubicBezTo>
                  <a:pt x="366" y="358"/>
                  <a:pt x="392" y="347"/>
                  <a:pt x="412" y="330"/>
                </a:cubicBezTo>
                <a:cubicBezTo>
                  <a:pt x="423" y="334"/>
                  <a:pt x="434" y="341"/>
                  <a:pt x="442" y="349"/>
                </a:cubicBezTo>
                <a:cubicBezTo>
                  <a:pt x="408" y="368"/>
                  <a:pt x="384" y="404"/>
                  <a:pt x="384" y="446"/>
                </a:cubicBezTo>
                <a:cubicBezTo>
                  <a:pt x="384" y="579"/>
                  <a:pt x="384" y="579"/>
                  <a:pt x="384" y="579"/>
                </a:cubicBezTo>
                <a:close/>
                <a:moveTo>
                  <a:pt x="257" y="246"/>
                </a:moveTo>
                <a:cubicBezTo>
                  <a:pt x="257" y="202"/>
                  <a:pt x="293" y="166"/>
                  <a:pt x="338" y="166"/>
                </a:cubicBezTo>
                <a:cubicBezTo>
                  <a:pt x="382" y="166"/>
                  <a:pt x="418" y="202"/>
                  <a:pt x="418" y="246"/>
                </a:cubicBezTo>
                <a:cubicBezTo>
                  <a:pt x="418" y="290"/>
                  <a:pt x="382" y="327"/>
                  <a:pt x="338" y="327"/>
                </a:cubicBezTo>
                <a:cubicBezTo>
                  <a:pt x="293" y="327"/>
                  <a:pt x="257" y="290"/>
                  <a:pt x="257" y="246"/>
                </a:cubicBezTo>
                <a:close/>
                <a:moveTo>
                  <a:pt x="644" y="446"/>
                </a:moveTo>
                <a:cubicBezTo>
                  <a:pt x="644" y="579"/>
                  <a:pt x="644" y="579"/>
                  <a:pt x="644" y="579"/>
                </a:cubicBezTo>
                <a:cubicBezTo>
                  <a:pt x="465" y="579"/>
                  <a:pt x="465" y="579"/>
                  <a:pt x="465" y="579"/>
                </a:cubicBezTo>
                <a:cubicBezTo>
                  <a:pt x="416" y="579"/>
                  <a:pt x="416" y="579"/>
                  <a:pt x="416" y="579"/>
                </a:cubicBezTo>
                <a:cubicBezTo>
                  <a:pt x="416" y="446"/>
                  <a:pt x="416" y="446"/>
                  <a:pt x="416" y="446"/>
                </a:cubicBezTo>
                <a:cubicBezTo>
                  <a:pt x="416" y="414"/>
                  <a:pt x="436" y="386"/>
                  <a:pt x="464" y="373"/>
                </a:cubicBezTo>
                <a:cubicBezTo>
                  <a:pt x="482" y="388"/>
                  <a:pt x="505" y="397"/>
                  <a:pt x="530" y="397"/>
                </a:cubicBezTo>
                <a:cubicBezTo>
                  <a:pt x="555" y="397"/>
                  <a:pt x="578" y="388"/>
                  <a:pt x="596" y="373"/>
                </a:cubicBezTo>
                <a:cubicBezTo>
                  <a:pt x="624" y="386"/>
                  <a:pt x="644" y="414"/>
                  <a:pt x="644" y="446"/>
                </a:cubicBezTo>
                <a:close/>
                <a:moveTo>
                  <a:pt x="602" y="294"/>
                </a:moveTo>
                <a:cubicBezTo>
                  <a:pt x="602" y="333"/>
                  <a:pt x="570" y="365"/>
                  <a:pt x="530" y="365"/>
                </a:cubicBezTo>
                <a:cubicBezTo>
                  <a:pt x="490" y="365"/>
                  <a:pt x="458" y="333"/>
                  <a:pt x="458" y="294"/>
                </a:cubicBezTo>
                <a:cubicBezTo>
                  <a:pt x="458" y="254"/>
                  <a:pt x="490" y="222"/>
                  <a:pt x="530" y="222"/>
                </a:cubicBezTo>
                <a:cubicBezTo>
                  <a:pt x="570" y="222"/>
                  <a:pt x="602" y="254"/>
                  <a:pt x="602" y="294"/>
                </a:cubicBezTo>
                <a:close/>
                <a:moveTo>
                  <a:pt x="456" y="104"/>
                </a:moveTo>
                <a:cubicBezTo>
                  <a:pt x="496" y="104"/>
                  <a:pt x="528" y="137"/>
                  <a:pt x="528" y="176"/>
                </a:cubicBezTo>
                <a:cubicBezTo>
                  <a:pt x="528" y="181"/>
                  <a:pt x="528" y="186"/>
                  <a:pt x="527" y="190"/>
                </a:cubicBezTo>
                <a:cubicBezTo>
                  <a:pt x="495" y="191"/>
                  <a:pt x="467" y="207"/>
                  <a:pt x="449" y="230"/>
                </a:cubicBezTo>
                <a:cubicBezTo>
                  <a:pt x="443" y="194"/>
                  <a:pt x="421" y="164"/>
                  <a:pt x="391" y="147"/>
                </a:cubicBezTo>
                <a:cubicBezTo>
                  <a:pt x="402" y="122"/>
                  <a:pt x="427" y="104"/>
                  <a:pt x="456" y="104"/>
                </a:cubicBezTo>
                <a:close/>
                <a:moveTo>
                  <a:pt x="338" y="32"/>
                </a:moveTo>
                <a:cubicBezTo>
                  <a:pt x="371" y="32"/>
                  <a:pt x="399" y="55"/>
                  <a:pt x="407" y="85"/>
                </a:cubicBezTo>
                <a:cubicBezTo>
                  <a:pt x="386" y="96"/>
                  <a:pt x="370" y="114"/>
                  <a:pt x="361" y="136"/>
                </a:cubicBezTo>
                <a:cubicBezTo>
                  <a:pt x="353" y="135"/>
                  <a:pt x="346" y="134"/>
                  <a:pt x="338" y="134"/>
                </a:cubicBezTo>
                <a:cubicBezTo>
                  <a:pt x="329" y="134"/>
                  <a:pt x="321" y="135"/>
                  <a:pt x="313" y="137"/>
                </a:cubicBezTo>
                <a:cubicBezTo>
                  <a:pt x="303" y="116"/>
                  <a:pt x="288" y="99"/>
                  <a:pt x="268" y="88"/>
                </a:cubicBezTo>
                <a:cubicBezTo>
                  <a:pt x="275" y="56"/>
                  <a:pt x="303" y="32"/>
                  <a:pt x="338" y="32"/>
                </a:cubicBezTo>
                <a:close/>
                <a:moveTo>
                  <a:pt x="219" y="108"/>
                </a:moveTo>
                <a:cubicBezTo>
                  <a:pt x="247" y="108"/>
                  <a:pt x="271" y="124"/>
                  <a:pt x="283" y="148"/>
                </a:cubicBezTo>
                <a:cubicBezTo>
                  <a:pt x="253" y="165"/>
                  <a:pt x="232" y="195"/>
                  <a:pt x="227" y="230"/>
                </a:cubicBezTo>
                <a:cubicBezTo>
                  <a:pt x="208" y="206"/>
                  <a:pt x="180" y="191"/>
                  <a:pt x="148" y="190"/>
                </a:cubicBezTo>
                <a:cubicBezTo>
                  <a:pt x="148" y="187"/>
                  <a:pt x="147" y="183"/>
                  <a:pt x="147" y="180"/>
                </a:cubicBezTo>
                <a:cubicBezTo>
                  <a:pt x="147" y="140"/>
                  <a:pt x="179" y="108"/>
                  <a:pt x="219" y="108"/>
                </a:cubicBezTo>
                <a:close/>
                <a:moveTo>
                  <a:pt x="145" y="222"/>
                </a:moveTo>
                <a:cubicBezTo>
                  <a:pt x="185" y="222"/>
                  <a:pt x="217" y="254"/>
                  <a:pt x="217" y="294"/>
                </a:cubicBezTo>
                <a:cubicBezTo>
                  <a:pt x="217" y="333"/>
                  <a:pt x="185" y="365"/>
                  <a:pt x="145" y="365"/>
                </a:cubicBezTo>
                <a:cubicBezTo>
                  <a:pt x="106" y="365"/>
                  <a:pt x="74" y="333"/>
                  <a:pt x="74" y="294"/>
                </a:cubicBezTo>
                <a:cubicBezTo>
                  <a:pt x="74" y="254"/>
                  <a:pt x="106" y="222"/>
                  <a:pt x="145" y="222"/>
                </a:cubicBezTo>
                <a:close/>
                <a:moveTo>
                  <a:pt x="31" y="446"/>
                </a:moveTo>
                <a:cubicBezTo>
                  <a:pt x="31" y="414"/>
                  <a:pt x="51" y="386"/>
                  <a:pt x="79" y="373"/>
                </a:cubicBezTo>
                <a:cubicBezTo>
                  <a:pt x="97" y="388"/>
                  <a:pt x="120" y="397"/>
                  <a:pt x="145" y="397"/>
                </a:cubicBezTo>
                <a:cubicBezTo>
                  <a:pt x="170" y="397"/>
                  <a:pt x="193" y="388"/>
                  <a:pt x="211" y="373"/>
                </a:cubicBezTo>
                <a:cubicBezTo>
                  <a:pt x="239" y="386"/>
                  <a:pt x="259" y="414"/>
                  <a:pt x="259" y="446"/>
                </a:cubicBezTo>
                <a:cubicBezTo>
                  <a:pt x="259" y="579"/>
                  <a:pt x="259" y="579"/>
                  <a:pt x="259" y="579"/>
                </a:cubicBezTo>
                <a:cubicBezTo>
                  <a:pt x="211" y="579"/>
                  <a:pt x="211" y="579"/>
                  <a:pt x="211" y="579"/>
                </a:cubicBezTo>
                <a:cubicBezTo>
                  <a:pt x="31" y="579"/>
                  <a:pt x="31" y="579"/>
                  <a:pt x="31" y="579"/>
                </a:cubicBezTo>
                <a:lnTo>
                  <a:pt x="31" y="446"/>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026" name="Picture 2">
            <a:extLst>
              <a:ext uri="{FF2B5EF4-FFF2-40B4-BE49-F238E27FC236}">
                <a16:creationId xmlns:a16="http://schemas.microsoft.com/office/drawing/2014/main" id="{FD19A217-B49D-4ACA-A5BA-99C361CAF88A}"/>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997280" y="1860970"/>
            <a:ext cx="1381125"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5B40442-1960-40C6-B846-CEF73A061672}"/>
              </a:ext>
            </a:extLst>
          </p:cNvPr>
          <p:cNvGrpSpPr/>
          <p:nvPr/>
        </p:nvGrpSpPr>
        <p:grpSpPr>
          <a:xfrm>
            <a:off x="7092950" y="1984856"/>
            <a:ext cx="1101254" cy="1007949"/>
            <a:chOff x="-2318857" y="972951"/>
            <a:chExt cx="2062163" cy="1862138"/>
          </a:xfrm>
          <a:solidFill>
            <a:schemeClr val="accent1"/>
          </a:solidFill>
        </p:grpSpPr>
        <p:sp>
          <p:nvSpPr>
            <p:cNvPr id="14" name="Freeform 18">
              <a:extLst>
                <a:ext uri="{FF2B5EF4-FFF2-40B4-BE49-F238E27FC236}">
                  <a16:creationId xmlns:a16="http://schemas.microsoft.com/office/drawing/2014/main" id="{D679223B-13B0-4CEE-86B0-B633D5A8C511}"/>
                </a:ext>
              </a:extLst>
            </p:cNvPr>
            <p:cNvSpPr>
              <a:spLocks noEditPoints="1"/>
            </p:cNvSpPr>
            <p:nvPr/>
          </p:nvSpPr>
          <p:spPr bwMode="auto">
            <a:xfrm>
              <a:off x="-2318857" y="972951"/>
              <a:ext cx="2062163" cy="1862138"/>
            </a:xfrm>
            <a:custGeom>
              <a:avLst/>
              <a:gdLst>
                <a:gd name="T0" fmla="*/ 572 w 583"/>
                <a:gd name="T1" fmla="*/ 476 h 547"/>
                <a:gd name="T2" fmla="*/ 487 w 583"/>
                <a:gd name="T3" fmla="*/ 323 h 547"/>
                <a:gd name="T4" fmla="*/ 481 w 583"/>
                <a:gd name="T5" fmla="*/ 314 h 547"/>
                <a:gd name="T6" fmla="*/ 467 w 583"/>
                <a:gd name="T7" fmla="*/ 164 h 547"/>
                <a:gd name="T8" fmla="*/ 165 w 583"/>
                <a:gd name="T9" fmla="*/ 52 h 547"/>
                <a:gd name="T10" fmla="*/ 53 w 583"/>
                <a:gd name="T11" fmla="*/ 355 h 547"/>
                <a:gd name="T12" fmla="*/ 181 w 583"/>
                <a:gd name="T13" fmla="*/ 473 h 547"/>
                <a:gd name="T14" fmla="*/ 260 w 583"/>
                <a:gd name="T15" fmla="*/ 488 h 547"/>
                <a:gd name="T16" fmla="*/ 318 w 583"/>
                <a:gd name="T17" fmla="*/ 480 h 547"/>
                <a:gd name="T18" fmla="*/ 317 w 583"/>
                <a:gd name="T19" fmla="*/ 525 h 547"/>
                <a:gd name="T20" fmla="*/ 361 w 583"/>
                <a:gd name="T21" fmla="*/ 547 h 547"/>
                <a:gd name="T22" fmla="*/ 531 w 583"/>
                <a:gd name="T23" fmla="*/ 547 h 547"/>
                <a:gd name="T24" fmla="*/ 575 w 583"/>
                <a:gd name="T25" fmla="*/ 525 h 547"/>
                <a:gd name="T26" fmla="*/ 572 w 583"/>
                <a:gd name="T27" fmla="*/ 476 h 547"/>
                <a:gd name="T28" fmla="*/ 458 w 583"/>
                <a:gd name="T29" fmla="*/ 298 h 547"/>
                <a:gd name="T30" fmla="*/ 446 w 583"/>
                <a:gd name="T31" fmla="*/ 295 h 547"/>
                <a:gd name="T32" fmla="*/ 406 w 583"/>
                <a:gd name="T33" fmla="*/ 323 h 547"/>
                <a:gd name="T34" fmla="*/ 337 w 583"/>
                <a:gd name="T35" fmla="*/ 446 h 547"/>
                <a:gd name="T36" fmla="*/ 190 w 583"/>
                <a:gd name="T37" fmla="*/ 448 h 547"/>
                <a:gd name="T38" fmla="*/ 76 w 583"/>
                <a:gd name="T39" fmla="*/ 343 h 547"/>
                <a:gd name="T40" fmla="*/ 175 w 583"/>
                <a:gd name="T41" fmla="*/ 76 h 547"/>
                <a:gd name="T42" fmla="*/ 330 w 583"/>
                <a:gd name="T43" fmla="*/ 70 h 547"/>
                <a:gd name="T44" fmla="*/ 443 w 583"/>
                <a:gd name="T45" fmla="*/ 175 h 547"/>
                <a:gd name="T46" fmla="*/ 458 w 583"/>
                <a:gd name="T47" fmla="*/ 298 h 547"/>
                <a:gd name="T48" fmla="*/ 431 w 583"/>
                <a:gd name="T49" fmla="*/ 338 h 547"/>
                <a:gd name="T50" fmla="*/ 446 w 583"/>
                <a:gd name="T51" fmla="*/ 325 h 547"/>
                <a:gd name="T52" fmla="*/ 461 w 583"/>
                <a:gd name="T53" fmla="*/ 338 h 547"/>
                <a:gd name="T54" fmla="*/ 547 w 583"/>
                <a:gd name="T55" fmla="*/ 490 h 547"/>
                <a:gd name="T56" fmla="*/ 550 w 583"/>
                <a:gd name="T57" fmla="*/ 510 h 547"/>
                <a:gd name="T58" fmla="*/ 531 w 583"/>
                <a:gd name="T59" fmla="*/ 518 h 547"/>
                <a:gd name="T60" fmla="*/ 361 w 583"/>
                <a:gd name="T61" fmla="*/ 518 h 547"/>
                <a:gd name="T62" fmla="*/ 342 w 583"/>
                <a:gd name="T63" fmla="*/ 510 h 547"/>
                <a:gd name="T64" fmla="*/ 345 w 583"/>
                <a:gd name="T65" fmla="*/ 490 h 547"/>
                <a:gd name="T66" fmla="*/ 431 w 583"/>
                <a:gd name="T67" fmla="*/ 33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3" h="547">
                  <a:moveTo>
                    <a:pt x="572" y="476"/>
                  </a:moveTo>
                  <a:cubicBezTo>
                    <a:pt x="487" y="323"/>
                    <a:pt x="487" y="323"/>
                    <a:pt x="487" y="323"/>
                  </a:cubicBezTo>
                  <a:cubicBezTo>
                    <a:pt x="485" y="320"/>
                    <a:pt x="483" y="317"/>
                    <a:pt x="481" y="314"/>
                  </a:cubicBezTo>
                  <a:cubicBezTo>
                    <a:pt x="493" y="264"/>
                    <a:pt x="489" y="211"/>
                    <a:pt x="467" y="164"/>
                  </a:cubicBezTo>
                  <a:cubicBezTo>
                    <a:pt x="414" y="50"/>
                    <a:pt x="279" y="0"/>
                    <a:pt x="165" y="52"/>
                  </a:cubicBezTo>
                  <a:cubicBezTo>
                    <a:pt x="50" y="105"/>
                    <a:pt x="0" y="241"/>
                    <a:pt x="53" y="355"/>
                  </a:cubicBezTo>
                  <a:cubicBezTo>
                    <a:pt x="78" y="410"/>
                    <a:pt x="124" y="452"/>
                    <a:pt x="181" y="473"/>
                  </a:cubicBezTo>
                  <a:cubicBezTo>
                    <a:pt x="207" y="483"/>
                    <a:pt x="233" y="488"/>
                    <a:pt x="260" y="488"/>
                  </a:cubicBezTo>
                  <a:cubicBezTo>
                    <a:pt x="279" y="488"/>
                    <a:pt x="299" y="485"/>
                    <a:pt x="318" y="480"/>
                  </a:cubicBezTo>
                  <a:cubicBezTo>
                    <a:pt x="310" y="496"/>
                    <a:pt x="309" y="512"/>
                    <a:pt x="317" y="525"/>
                  </a:cubicBezTo>
                  <a:cubicBezTo>
                    <a:pt x="325" y="539"/>
                    <a:pt x="341" y="547"/>
                    <a:pt x="361" y="547"/>
                  </a:cubicBezTo>
                  <a:cubicBezTo>
                    <a:pt x="531" y="547"/>
                    <a:pt x="531" y="547"/>
                    <a:pt x="531" y="547"/>
                  </a:cubicBezTo>
                  <a:cubicBezTo>
                    <a:pt x="551" y="547"/>
                    <a:pt x="567" y="539"/>
                    <a:pt x="575" y="525"/>
                  </a:cubicBezTo>
                  <a:cubicBezTo>
                    <a:pt x="583" y="511"/>
                    <a:pt x="582" y="494"/>
                    <a:pt x="572" y="476"/>
                  </a:cubicBezTo>
                  <a:close/>
                  <a:moveTo>
                    <a:pt x="458" y="298"/>
                  </a:moveTo>
                  <a:cubicBezTo>
                    <a:pt x="455" y="296"/>
                    <a:pt x="450" y="295"/>
                    <a:pt x="446" y="295"/>
                  </a:cubicBezTo>
                  <a:cubicBezTo>
                    <a:pt x="430" y="295"/>
                    <a:pt x="416" y="305"/>
                    <a:pt x="406" y="323"/>
                  </a:cubicBezTo>
                  <a:cubicBezTo>
                    <a:pt x="337" y="446"/>
                    <a:pt x="337" y="446"/>
                    <a:pt x="337" y="446"/>
                  </a:cubicBezTo>
                  <a:cubicBezTo>
                    <a:pt x="290" y="465"/>
                    <a:pt x="238" y="466"/>
                    <a:pt x="190" y="448"/>
                  </a:cubicBezTo>
                  <a:cubicBezTo>
                    <a:pt x="139" y="429"/>
                    <a:pt x="99" y="392"/>
                    <a:pt x="76" y="343"/>
                  </a:cubicBezTo>
                  <a:cubicBezTo>
                    <a:pt x="30" y="243"/>
                    <a:pt x="74" y="123"/>
                    <a:pt x="175" y="76"/>
                  </a:cubicBezTo>
                  <a:cubicBezTo>
                    <a:pt x="224" y="53"/>
                    <a:pt x="279" y="51"/>
                    <a:pt x="330" y="70"/>
                  </a:cubicBezTo>
                  <a:cubicBezTo>
                    <a:pt x="381" y="88"/>
                    <a:pt x="421" y="126"/>
                    <a:pt x="443" y="175"/>
                  </a:cubicBezTo>
                  <a:cubicBezTo>
                    <a:pt x="461" y="213"/>
                    <a:pt x="466" y="256"/>
                    <a:pt x="458" y="298"/>
                  </a:cubicBezTo>
                  <a:close/>
                  <a:moveTo>
                    <a:pt x="431" y="338"/>
                  </a:moveTo>
                  <a:cubicBezTo>
                    <a:pt x="436" y="330"/>
                    <a:pt x="441" y="325"/>
                    <a:pt x="446" y="325"/>
                  </a:cubicBezTo>
                  <a:cubicBezTo>
                    <a:pt x="451" y="325"/>
                    <a:pt x="457" y="330"/>
                    <a:pt x="461" y="338"/>
                  </a:cubicBezTo>
                  <a:cubicBezTo>
                    <a:pt x="547" y="490"/>
                    <a:pt x="547" y="490"/>
                    <a:pt x="547" y="490"/>
                  </a:cubicBezTo>
                  <a:cubicBezTo>
                    <a:pt x="551" y="498"/>
                    <a:pt x="553" y="506"/>
                    <a:pt x="550" y="510"/>
                  </a:cubicBezTo>
                  <a:cubicBezTo>
                    <a:pt x="547" y="515"/>
                    <a:pt x="540" y="518"/>
                    <a:pt x="531" y="518"/>
                  </a:cubicBezTo>
                  <a:cubicBezTo>
                    <a:pt x="361" y="518"/>
                    <a:pt x="361" y="518"/>
                    <a:pt x="361" y="518"/>
                  </a:cubicBezTo>
                  <a:cubicBezTo>
                    <a:pt x="352" y="518"/>
                    <a:pt x="345" y="515"/>
                    <a:pt x="342" y="510"/>
                  </a:cubicBezTo>
                  <a:cubicBezTo>
                    <a:pt x="340" y="506"/>
                    <a:pt x="341" y="498"/>
                    <a:pt x="345" y="490"/>
                  </a:cubicBezTo>
                  <a:lnTo>
                    <a:pt x="431" y="33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 name="Oval 19">
              <a:extLst>
                <a:ext uri="{FF2B5EF4-FFF2-40B4-BE49-F238E27FC236}">
                  <a16:creationId xmlns:a16="http://schemas.microsoft.com/office/drawing/2014/main" id="{6116D572-30FD-4A91-8DCD-80A60B621FEA}"/>
                </a:ext>
              </a:extLst>
            </p:cNvPr>
            <p:cNvSpPr>
              <a:spLocks noChangeArrowheads="1"/>
            </p:cNvSpPr>
            <p:nvPr/>
          </p:nvSpPr>
          <p:spPr bwMode="auto">
            <a:xfrm>
              <a:off x="-804382" y="2558863"/>
              <a:ext cx="127000" cy="1238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20">
              <a:extLst>
                <a:ext uri="{FF2B5EF4-FFF2-40B4-BE49-F238E27FC236}">
                  <a16:creationId xmlns:a16="http://schemas.microsoft.com/office/drawing/2014/main" id="{298D98E9-7E86-49C7-A087-6B94B2CFA128}"/>
                </a:ext>
              </a:extLst>
            </p:cNvPr>
            <p:cNvSpPr>
              <a:spLocks/>
            </p:cNvSpPr>
            <p:nvPr/>
          </p:nvSpPr>
          <p:spPr bwMode="auto">
            <a:xfrm>
              <a:off x="-804382" y="2236601"/>
              <a:ext cx="127000" cy="319088"/>
            </a:xfrm>
            <a:custGeom>
              <a:avLst/>
              <a:gdLst>
                <a:gd name="T0" fmla="*/ 6 w 36"/>
                <a:gd name="T1" fmla="*/ 87 h 94"/>
                <a:gd name="T2" fmla="*/ 7 w 36"/>
                <a:gd name="T3" fmla="*/ 87 h 94"/>
                <a:gd name="T4" fmla="*/ 18 w 36"/>
                <a:gd name="T5" fmla="*/ 94 h 94"/>
                <a:gd name="T6" fmla="*/ 30 w 36"/>
                <a:gd name="T7" fmla="*/ 87 h 94"/>
                <a:gd name="T8" fmla="*/ 30 w 36"/>
                <a:gd name="T9" fmla="*/ 87 h 94"/>
                <a:gd name="T10" fmla="*/ 36 w 36"/>
                <a:gd name="T11" fmla="*/ 19 h 94"/>
                <a:gd name="T12" fmla="*/ 36 w 36"/>
                <a:gd name="T13" fmla="*/ 14 h 94"/>
                <a:gd name="T14" fmla="*/ 36 w 36"/>
                <a:gd name="T15" fmla="*/ 14 h 94"/>
                <a:gd name="T16" fmla="*/ 18 w 36"/>
                <a:gd name="T17" fmla="*/ 0 h 94"/>
                <a:gd name="T18" fmla="*/ 1 w 36"/>
                <a:gd name="T19" fmla="*/ 14 h 94"/>
                <a:gd name="T20" fmla="*/ 0 w 36"/>
                <a:gd name="T21" fmla="*/ 14 h 94"/>
                <a:gd name="T22" fmla="*/ 6 w 36"/>
                <a:gd name="T23" fmla="*/ 83 h 94"/>
                <a:gd name="T24" fmla="*/ 6 w 36"/>
                <a:gd name="T25" fmla="*/ 8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94">
                  <a:moveTo>
                    <a:pt x="6" y="87"/>
                  </a:moveTo>
                  <a:cubicBezTo>
                    <a:pt x="7" y="87"/>
                    <a:pt x="7" y="87"/>
                    <a:pt x="7" y="87"/>
                  </a:cubicBezTo>
                  <a:cubicBezTo>
                    <a:pt x="9" y="91"/>
                    <a:pt x="13" y="94"/>
                    <a:pt x="18" y="94"/>
                  </a:cubicBezTo>
                  <a:cubicBezTo>
                    <a:pt x="23" y="94"/>
                    <a:pt x="28" y="91"/>
                    <a:pt x="30" y="87"/>
                  </a:cubicBezTo>
                  <a:cubicBezTo>
                    <a:pt x="30" y="87"/>
                    <a:pt x="30" y="87"/>
                    <a:pt x="30" y="87"/>
                  </a:cubicBezTo>
                  <a:cubicBezTo>
                    <a:pt x="36" y="19"/>
                    <a:pt x="36" y="19"/>
                    <a:pt x="36" y="19"/>
                  </a:cubicBezTo>
                  <a:cubicBezTo>
                    <a:pt x="36" y="14"/>
                    <a:pt x="36" y="14"/>
                    <a:pt x="36" y="14"/>
                  </a:cubicBezTo>
                  <a:cubicBezTo>
                    <a:pt x="36" y="14"/>
                    <a:pt x="36" y="14"/>
                    <a:pt x="36" y="14"/>
                  </a:cubicBezTo>
                  <a:cubicBezTo>
                    <a:pt x="34" y="6"/>
                    <a:pt x="27" y="0"/>
                    <a:pt x="18" y="0"/>
                  </a:cubicBezTo>
                  <a:cubicBezTo>
                    <a:pt x="10" y="0"/>
                    <a:pt x="2" y="6"/>
                    <a:pt x="1" y="14"/>
                  </a:cubicBezTo>
                  <a:cubicBezTo>
                    <a:pt x="0" y="14"/>
                    <a:pt x="0" y="14"/>
                    <a:pt x="0" y="14"/>
                  </a:cubicBezTo>
                  <a:cubicBezTo>
                    <a:pt x="6" y="83"/>
                    <a:pt x="6" y="83"/>
                    <a:pt x="6" y="83"/>
                  </a:cubicBezTo>
                  <a:lnTo>
                    <a:pt x="6" y="8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21">
              <a:extLst>
                <a:ext uri="{FF2B5EF4-FFF2-40B4-BE49-F238E27FC236}">
                  <a16:creationId xmlns:a16="http://schemas.microsoft.com/office/drawing/2014/main" id="{556D9FE2-1EAD-4B3E-AD2C-1F69159D8864}"/>
                </a:ext>
              </a:extLst>
            </p:cNvPr>
            <p:cNvSpPr>
              <a:spLocks/>
            </p:cNvSpPr>
            <p:nvPr/>
          </p:nvSpPr>
          <p:spPr bwMode="auto">
            <a:xfrm>
              <a:off x="-1469544" y="1409513"/>
              <a:ext cx="368300" cy="738188"/>
            </a:xfrm>
            <a:custGeom>
              <a:avLst/>
              <a:gdLst>
                <a:gd name="T0" fmla="*/ 98 w 104"/>
                <a:gd name="T1" fmla="*/ 193 h 217"/>
                <a:gd name="T2" fmla="*/ 27 w 104"/>
                <a:gd name="T3" fmla="*/ 138 h 217"/>
                <a:gd name="T4" fmla="*/ 27 w 104"/>
                <a:gd name="T5" fmla="*/ 13 h 217"/>
                <a:gd name="T6" fmla="*/ 13 w 104"/>
                <a:gd name="T7" fmla="*/ 0 h 217"/>
                <a:gd name="T8" fmla="*/ 0 w 104"/>
                <a:gd name="T9" fmla="*/ 13 h 217"/>
                <a:gd name="T10" fmla="*/ 0 w 104"/>
                <a:gd name="T11" fmla="*/ 145 h 217"/>
                <a:gd name="T12" fmla="*/ 5 w 104"/>
                <a:gd name="T13" fmla="*/ 155 h 217"/>
                <a:gd name="T14" fmla="*/ 5 w 104"/>
                <a:gd name="T15" fmla="*/ 155 h 217"/>
                <a:gd name="T16" fmla="*/ 81 w 104"/>
                <a:gd name="T17" fmla="*/ 214 h 217"/>
                <a:gd name="T18" fmla="*/ 89 w 104"/>
                <a:gd name="T19" fmla="*/ 217 h 217"/>
                <a:gd name="T20" fmla="*/ 99 w 104"/>
                <a:gd name="T21" fmla="*/ 212 h 217"/>
                <a:gd name="T22" fmla="*/ 100 w 104"/>
                <a:gd name="T23" fmla="*/ 212 h 217"/>
                <a:gd name="T24" fmla="*/ 98 w 104"/>
                <a:gd name="T25" fmla="*/ 194 h 217"/>
                <a:gd name="T26" fmla="*/ 98 w 104"/>
                <a:gd name="T27" fmla="*/ 193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17">
                  <a:moveTo>
                    <a:pt x="98" y="193"/>
                  </a:moveTo>
                  <a:cubicBezTo>
                    <a:pt x="27" y="138"/>
                    <a:pt x="27" y="138"/>
                    <a:pt x="27" y="138"/>
                  </a:cubicBezTo>
                  <a:cubicBezTo>
                    <a:pt x="27" y="13"/>
                    <a:pt x="27" y="13"/>
                    <a:pt x="27" y="13"/>
                  </a:cubicBezTo>
                  <a:cubicBezTo>
                    <a:pt x="27" y="6"/>
                    <a:pt x="20" y="0"/>
                    <a:pt x="13" y="0"/>
                  </a:cubicBezTo>
                  <a:cubicBezTo>
                    <a:pt x="6" y="0"/>
                    <a:pt x="0" y="6"/>
                    <a:pt x="0" y="13"/>
                  </a:cubicBezTo>
                  <a:cubicBezTo>
                    <a:pt x="0" y="145"/>
                    <a:pt x="0" y="145"/>
                    <a:pt x="0" y="145"/>
                  </a:cubicBezTo>
                  <a:cubicBezTo>
                    <a:pt x="0" y="149"/>
                    <a:pt x="3" y="153"/>
                    <a:pt x="5" y="155"/>
                  </a:cubicBezTo>
                  <a:cubicBezTo>
                    <a:pt x="5" y="155"/>
                    <a:pt x="5" y="155"/>
                    <a:pt x="5" y="155"/>
                  </a:cubicBezTo>
                  <a:cubicBezTo>
                    <a:pt x="81" y="214"/>
                    <a:pt x="81" y="214"/>
                    <a:pt x="81" y="214"/>
                  </a:cubicBezTo>
                  <a:cubicBezTo>
                    <a:pt x="83" y="216"/>
                    <a:pt x="86" y="217"/>
                    <a:pt x="89" y="217"/>
                  </a:cubicBezTo>
                  <a:cubicBezTo>
                    <a:pt x="94" y="217"/>
                    <a:pt x="97" y="214"/>
                    <a:pt x="99" y="212"/>
                  </a:cubicBezTo>
                  <a:cubicBezTo>
                    <a:pt x="100" y="212"/>
                    <a:pt x="100" y="212"/>
                    <a:pt x="100" y="212"/>
                  </a:cubicBezTo>
                  <a:cubicBezTo>
                    <a:pt x="104" y="207"/>
                    <a:pt x="103" y="199"/>
                    <a:pt x="98" y="194"/>
                  </a:cubicBezTo>
                  <a:lnTo>
                    <a:pt x="98" y="193"/>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22">
              <a:extLst>
                <a:ext uri="{FF2B5EF4-FFF2-40B4-BE49-F238E27FC236}">
                  <a16:creationId xmlns:a16="http://schemas.microsoft.com/office/drawing/2014/main" id="{3D6A627E-314B-4DBD-AD07-C858ECAE298A}"/>
                </a:ext>
              </a:extLst>
            </p:cNvPr>
            <p:cNvSpPr>
              <a:spLocks noChangeArrowheads="1"/>
            </p:cNvSpPr>
            <p:nvPr/>
          </p:nvSpPr>
          <p:spPr bwMode="auto">
            <a:xfrm>
              <a:off x="-812319" y="1823851"/>
              <a:ext cx="106363" cy="1031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23">
              <a:extLst>
                <a:ext uri="{FF2B5EF4-FFF2-40B4-BE49-F238E27FC236}">
                  <a16:creationId xmlns:a16="http://schemas.microsoft.com/office/drawing/2014/main" id="{1C11A8C0-84CD-4803-953B-D5AFC2F2A9CE}"/>
                </a:ext>
              </a:extLst>
            </p:cNvPr>
            <p:cNvSpPr>
              <a:spLocks noChangeArrowheads="1"/>
            </p:cNvSpPr>
            <p:nvPr/>
          </p:nvSpPr>
          <p:spPr bwMode="auto">
            <a:xfrm>
              <a:off x="-2093432" y="1823851"/>
              <a:ext cx="106363" cy="1031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24">
              <a:extLst>
                <a:ext uri="{FF2B5EF4-FFF2-40B4-BE49-F238E27FC236}">
                  <a16:creationId xmlns:a16="http://schemas.microsoft.com/office/drawing/2014/main" id="{A89B91AB-F49C-41DA-B076-0BC2A63EE6A2}"/>
                </a:ext>
              </a:extLst>
            </p:cNvPr>
            <p:cNvSpPr>
              <a:spLocks noChangeArrowheads="1"/>
            </p:cNvSpPr>
            <p:nvPr/>
          </p:nvSpPr>
          <p:spPr bwMode="auto">
            <a:xfrm>
              <a:off x="-1431444" y="1204726"/>
              <a:ext cx="106363" cy="10160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25">
              <a:extLst>
                <a:ext uri="{FF2B5EF4-FFF2-40B4-BE49-F238E27FC236}">
                  <a16:creationId xmlns:a16="http://schemas.microsoft.com/office/drawing/2014/main" id="{4C8F750C-F82A-422E-95F5-2B24910AFE41}"/>
                </a:ext>
              </a:extLst>
            </p:cNvPr>
            <p:cNvSpPr>
              <a:spLocks noChangeArrowheads="1"/>
            </p:cNvSpPr>
            <p:nvPr/>
          </p:nvSpPr>
          <p:spPr bwMode="auto">
            <a:xfrm>
              <a:off x="-1431445" y="2396143"/>
              <a:ext cx="106362" cy="10159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grpSp>
      <p:pic>
        <p:nvPicPr>
          <p:cNvPr id="29" name="Picture 28">
            <a:extLst>
              <a:ext uri="{FF2B5EF4-FFF2-40B4-BE49-F238E27FC236}">
                <a16:creationId xmlns:a16="http://schemas.microsoft.com/office/drawing/2014/main" id="{11DB6C23-8B60-4B6A-A3F1-1302C351C48B}"/>
              </a:ext>
            </a:extLst>
          </p:cNvPr>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9657486" y="1984856"/>
            <a:ext cx="1700471" cy="1100506"/>
          </a:xfrm>
          <a:prstGeom prst="rect">
            <a:avLst/>
          </a:prstGeom>
        </p:spPr>
      </p:pic>
    </p:spTree>
    <p:extLst>
      <p:ext uri="{BB962C8B-B14F-4D97-AF65-F5344CB8AC3E}">
        <p14:creationId xmlns:p14="http://schemas.microsoft.com/office/powerpoint/2010/main" val="311403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ED7923B-CD89-4477-B3EC-3DCCE7506978}"/>
              </a:ext>
            </a:extLst>
          </p:cNvPr>
          <p:cNvSpPr>
            <a:spLocks noGrp="1"/>
          </p:cNvSpPr>
          <p:nvPr>
            <p:ph type="title"/>
          </p:nvPr>
        </p:nvSpPr>
        <p:spPr/>
        <p:txBody>
          <a:bodyPr/>
          <a:lstStyle/>
          <a:p>
            <a:r>
              <a:rPr lang="en-US" dirty="0"/>
              <a:t>Metering &amp; Self Closing Faucets</a:t>
            </a:r>
          </a:p>
        </p:txBody>
      </p:sp>
      <p:sp>
        <p:nvSpPr>
          <p:cNvPr id="10" name="Text Placeholder 9">
            <a:extLst>
              <a:ext uri="{FF2B5EF4-FFF2-40B4-BE49-F238E27FC236}">
                <a16:creationId xmlns:a16="http://schemas.microsoft.com/office/drawing/2014/main" id="{E35E5D4C-2135-4F55-9FCF-2F6291A07D27}"/>
              </a:ext>
            </a:extLst>
          </p:cNvPr>
          <p:cNvSpPr>
            <a:spLocks noGrp="1"/>
          </p:cNvSpPr>
          <p:nvPr>
            <p:ph type="body" sz="quarter" idx="15"/>
          </p:nvPr>
        </p:nvSpPr>
        <p:spPr/>
        <p:txBody>
          <a:bodyPr/>
          <a:lstStyle/>
          <a:p>
            <a:r>
              <a:rPr lang="en-US" dirty="0"/>
              <a:t>Metering Lavatory Faucets</a:t>
            </a:r>
          </a:p>
        </p:txBody>
      </p:sp>
      <p:sp>
        <p:nvSpPr>
          <p:cNvPr id="11" name="Text Placeholder 10">
            <a:extLst>
              <a:ext uri="{FF2B5EF4-FFF2-40B4-BE49-F238E27FC236}">
                <a16:creationId xmlns:a16="http://schemas.microsoft.com/office/drawing/2014/main" id="{133D4EAE-7B6C-4D8C-B768-179DDFE020D7}"/>
              </a:ext>
            </a:extLst>
          </p:cNvPr>
          <p:cNvSpPr>
            <a:spLocks noGrp="1"/>
          </p:cNvSpPr>
          <p:nvPr>
            <p:ph type="body" sz="quarter" idx="16"/>
          </p:nvPr>
        </p:nvSpPr>
        <p:spPr/>
        <p:txBody>
          <a:bodyPr/>
          <a:lstStyle/>
          <a:p>
            <a:r>
              <a:rPr lang="en-US" dirty="0"/>
              <a:t>Adjustable Timer 5-30 sec.</a:t>
            </a:r>
          </a:p>
        </p:txBody>
      </p:sp>
      <p:sp>
        <p:nvSpPr>
          <p:cNvPr id="12" name="Text Placeholder 11">
            <a:extLst>
              <a:ext uri="{FF2B5EF4-FFF2-40B4-BE49-F238E27FC236}">
                <a16:creationId xmlns:a16="http://schemas.microsoft.com/office/drawing/2014/main" id="{F03184C5-6354-4700-B81F-30312557DE09}"/>
              </a:ext>
            </a:extLst>
          </p:cNvPr>
          <p:cNvSpPr>
            <a:spLocks noGrp="1"/>
          </p:cNvSpPr>
          <p:nvPr>
            <p:ph type="body" sz="quarter" idx="18"/>
          </p:nvPr>
        </p:nvSpPr>
        <p:spPr/>
        <p:txBody>
          <a:bodyPr/>
          <a:lstStyle/>
          <a:p>
            <a:r>
              <a:rPr lang="en-US" dirty="0"/>
              <a:t>Leg &amp; Foot Activation</a:t>
            </a:r>
          </a:p>
        </p:txBody>
      </p:sp>
      <p:sp>
        <p:nvSpPr>
          <p:cNvPr id="13" name="Text Placeholder 12">
            <a:extLst>
              <a:ext uri="{FF2B5EF4-FFF2-40B4-BE49-F238E27FC236}">
                <a16:creationId xmlns:a16="http://schemas.microsoft.com/office/drawing/2014/main" id="{50D99DDF-5639-4A9B-A6AE-7490296F9298}"/>
              </a:ext>
            </a:extLst>
          </p:cNvPr>
          <p:cNvSpPr>
            <a:spLocks noGrp="1"/>
          </p:cNvSpPr>
          <p:nvPr>
            <p:ph type="body" sz="quarter" idx="19"/>
          </p:nvPr>
        </p:nvSpPr>
        <p:spPr/>
        <p:txBody>
          <a:bodyPr/>
          <a:lstStyle/>
          <a:p>
            <a:r>
              <a:rPr lang="en-US" dirty="0"/>
              <a:t>Self Closing</a:t>
            </a:r>
          </a:p>
        </p:txBody>
      </p:sp>
      <p:sp>
        <p:nvSpPr>
          <p:cNvPr id="14" name="Content Placeholder 13">
            <a:extLst>
              <a:ext uri="{FF2B5EF4-FFF2-40B4-BE49-F238E27FC236}">
                <a16:creationId xmlns:a16="http://schemas.microsoft.com/office/drawing/2014/main" id="{DB5905FB-C07D-452D-8F81-1D43EDA33994}"/>
              </a:ext>
            </a:extLst>
          </p:cNvPr>
          <p:cNvSpPr>
            <a:spLocks noGrp="1"/>
          </p:cNvSpPr>
          <p:nvPr>
            <p:ph sz="quarter" idx="20"/>
          </p:nvPr>
        </p:nvSpPr>
        <p:spPr/>
        <p:txBody>
          <a:bodyPr/>
          <a:lstStyle/>
          <a:p>
            <a:pPr marL="285750" indent="-285750">
              <a:buFont typeface="Arial" panose="020B0604020202020204" pitchFamily="34" charset="0"/>
              <a:buChar char="•"/>
            </a:pPr>
            <a:r>
              <a:rPr lang="en-US" sz="1600" dirty="0"/>
              <a:t>End user operates the flow by pressing/ turning handle</a:t>
            </a:r>
          </a:p>
          <a:p>
            <a:pPr marL="285750" indent="-285750">
              <a:buFont typeface="Arial" panose="020B0604020202020204" pitchFamily="34" charset="0"/>
              <a:buChar char="•"/>
            </a:pPr>
            <a:r>
              <a:rPr lang="en-US" sz="1600" dirty="0"/>
              <a:t>Many states require Metering/Sensor faucets in public facilities</a:t>
            </a:r>
          </a:p>
          <a:p>
            <a:endParaRPr lang="en-US" dirty="0"/>
          </a:p>
        </p:txBody>
      </p:sp>
      <p:sp>
        <p:nvSpPr>
          <p:cNvPr id="15" name="Content Placeholder 14">
            <a:extLst>
              <a:ext uri="{FF2B5EF4-FFF2-40B4-BE49-F238E27FC236}">
                <a16:creationId xmlns:a16="http://schemas.microsoft.com/office/drawing/2014/main" id="{590F78EA-8963-4ACB-98AA-9B9F5B5C4AB0}"/>
              </a:ext>
            </a:extLst>
          </p:cNvPr>
          <p:cNvSpPr>
            <a:spLocks noGrp="1"/>
          </p:cNvSpPr>
          <p:nvPr>
            <p:ph sz="quarter" idx="21"/>
          </p:nvPr>
        </p:nvSpPr>
        <p:spPr/>
        <p:txBody>
          <a:bodyPr/>
          <a:lstStyle/>
          <a:p>
            <a:pPr marL="285750" indent="-285750">
              <a:buFont typeface="Arial" panose="020B0604020202020204" pitchFamily="34" charset="0"/>
              <a:buChar char="•"/>
            </a:pPr>
            <a:r>
              <a:rPr lang="en-US" sz="1600" dirty="0"/>
              <a:t>Hospitals &amp; places cautious of spreading germs</a:t>
            </a:r>
          </a:p>
          <a:p>
            <a:endParaRPr lang="en-US" dirty="0"/>
          </a:p>
        </p:txBody>
      </p:sp>
      <p:sp>
        <p:nvSpPr>
          <p:cNvPr id="16" name="Content Placeholder 15">
            <a:extLst>
              <a:ext uri="{FF2B5EF4-FFF2-40B4-BE49-F238E27FC236}">
                <a16:creationId xmlns:a16="http://schemas.microsoft.com/office/drawing/2014/main" id="{A93801BB-B2EF-4705-9511-D1910E7856F4}"/>
              </a:ext>
            </a:extLst>
          </p:cNvPr>
          <p:cNvSpPr>
            <a:spLocks noGrp="1"/>
          </p:cNvSpPr>
          <p:nvPr>
            <p:ph sz="quarter" idx="22"/>
          </p:nvPr>
        </p:nvSpPr>
        <p:spPr/>
        <p:txBody>
          <a:bodyPr/>
          <a:lstStyle/>
          <a:p>
            <a:pPr marL="285750" indent="-285750">
              <a:buFont typeface="Arial" panose="020B0604020202020204" pitchFamily="34" charset="0"/>
              <a:buChar char="•"/>
            </a:pPr>
            <a:r>
              <a:rPr lang="en-US" altLang="en-US" sz="1600" dirty="0"/>
              <a:t>Timing set for too short a time can lead to multiple activations</a:t>
            </a:r>
          </a:p>
          <a:p>
            <a:pPr marL="285750" indent="-285750">
              <a:buFont typeface="Arial" panose="020B0604020202020204" pitchFamily="34" charset="0"/>
              <a:buChar char="•"/>
            </a:pPr>
            <a:r>
              <a:rPr lang="en-US" altLang="en-US" sz="1600" dirty="0"/>
              <a:t>Flow rate, water pressure &amp; temperature factors in timing</a:t>
            </a:r>
          </a:p>
          <a:p>
            <a:endParaRPr lang="en-US" dirty="0"/>
          </a:p>
        </p:txBody>
      </p:sp>
      <p:sp>
        <p:nvSpPr>
          <p:cNvPr id="17" name="Content Placeholder 16">
            <a:extLst>
              <a:ext uri="{FF2B5EF4-FFF2-40B4-BE49-F238E27FC236}">
                <a16:creationId xmlns:a16="http://schemas.microsoft.com/office/drawing/2014/main" id="{2E30D1EB-92D2-4C0C-BBB0-6F47D3FCBC09}"/>
              </a:ext>
            </a:extLst>
          </p:cNvPr>
          <p:cNvSpPr>
            <a:spLocks noGrp="1"/>
          </p:cNvSpPr>
          <p:nvPr>
            <p:ph sz="quarter" idx="23"/>
          </p:nvPr>
        </p:nvSpPr>
        <p:spPr>
          <a:xfrm>
            <a:off x="7415377" y="4820510"/>
            <a:ext cx="4122199" cy="1273697"/>
          </a:xfrm>
        </p:spPr>
        <p:txBody>
          <a:bodyPr/>
          <a:lstStyle/>
          <a:p>
            <a:pPr marL="285750" indent="-285750">
              <a:buFont typeface="Arial" panose="020B0604020202020204" pitchFamily="34" charset="0"/>
              <a:buChar char="•"/>
            </a:pPr>
            <a:r>
              <a:rPr lang="en-US" altLang="en-US" sz="1600" dirty="0"/>
              <a:t>User presses and releases handle/pedal</a:t>
            </a:r>
          </a:p>
          <a:p>
            <a:pPr marL="285750" indent="-285750">
              <a:buFont typeface="Arial" panose="020B0604020202020204" pitchFamily="34" charset="0"/>
              <a:buChar char="•"/>
            </a:pPr>
            <a:r>
              <a:rPr lang="en-US" altLang="en-US" sz="1600" dirty="0"/>
              <a:t>Water flow stops when handle/pedal is released</a:t>
            </a:r>
          </a:p>
          <a:p>
            <a:pPr marL="285750" indent="-285750">
              <a:buFont typeface="Arial" panose="020B0604020202020204" pitchFamily="34" charset="0"/>
              <a:buChar char="•"/>
            </a:pPr>
            <a:r>
              <a:rPr lang="en-US" altLang="en-US" sz="1600" dirty="0"/>
              <a:t>Timing determined by needs of end user</a:t>
            </a:r>
          </a:p>
          <a:p>
            <a:endParaRPr lang="en-US" dirty="0"/>
          </a:p>
        </p:txBody>
      </p:sp>
      <p:pic>
        <p:nvPicPr>
          <p:cNvPr id="18" name="Picture 17">
            <a:extLst>
              <a:ext uri="{FF2B5EF4-FFF2-40B4-BE49-F238E27FC236}">
                <a16:creationId xmlns:a16="http://schemas.microsoft.com/office/drawing/2014/main" id="{E70BD6F6-9FFC-4BED-BCF1-C820826D8578}"/>
              </a:ext>
            </a:extLst>
          </p:cNvPr>
          <p:cNvPicPr>
            <a:picLocks noChangeAspect="1"/>
          </p:cNvPicPr>
          <p:nvPr/>
        </p:nvPicPr>
        <p:blipFill rotWithShape="1">
          <a:blip r:embed="rId2" cstate="print">
            <a:alphaModFix amt="20000"/>
            <a:extLst>
              <a:ext uri="{28A0092B-C50C-407E-A947-70E740481C1C}">
                <a14:useLocalDpi xmlns:a14="http://schemas.microsoft.com/office/drawing/2010/main"/>
              </a:ext>
            </a:extLst>
          </a:blip>
          <a:srcRect/>
          <a:stretch/>
        </p:blipFill>
        <p:spPr>
          <a:xfrm>
            <a:off x="1171" y="67377"/>
            <a:ext cx="12190829" cy="6790623"/>
          </a:xfrm>
          <a:prstGeom prst="rect">
            <a:avLst/>
          </a:prstGeom>
        </p:spPr>
      </p:pic>
    </p:spTree>
    <p:extLst>
      <p:ext uri="{BB962C8B-B14F-4D97-AF65-F5344CB8AC3E}">
        <p14:creationId xmlns:p14="http://schemas.microsoft.com/office/powerpoint/2010/main" val="1761548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1C6D-A05C-9D4E-994C-F2B47600EA30}"/>
              </a:ext>
            </a:extLst>
          </p:cNvPr>
          <p:cNvSpPr>
            <a:spLocks noGrp="1"/>
          </p:cNvSpPr>
          <p:nvPr>
            <p:ph type="title"/>
          </p:nvPr>
        </p:nvSpPr>
        <p:spPr/>
        <p:txBody>
          <a:bodyPr/>
          <a:lstStyle/>
          <a:p>
            <a:r>
              <a:rPr lang="en-US" dirty="0"/>
              <a:t>Sensor Faucets</a:t>
            </a:r>
          </a:p>
        </p:txBody>
      </p:sp>
      <p:sp>
        <p:nvSpPr>
          <p:cNvPr id="3" name="Rectangle 2">
            <a:extLst>
              <a:ext uri="{FF2B5EF4-FFF2-40B4-BE49-F238E27FC236}">
                <a16:creationId xmlns:a16="http://schemas.microsoft.com/office/drawing/2014/main" id="{E6FB14E1-EB7E-4334-9F29-868608D03D2C}"/>
              </a:ext>
            </a:extLst>
          </p:cNvPr>
          <p:cNvSpPr/>
          <p:nvPr/>
        </p:nvSpPr>
        <p:spPr>
          <a:xfrm>
            <a:off x="1994494" y="1178777"/>
            <a:ext cx="2243449" cy="19271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EFE9AA1-2020-44BE-8F90-807DDC846B94}"/>
              </a:ext>
            </a:extLst>
          </p:cNvPr>
          <p:cNvSpPr/>
          <p:nvPr/>
        </p:nvSpPr>
        <p:spPr>
          <a:xfrm>
            <a:off x="8076797" y="1152925"/>
            <a:ext cx="2243449" cy="195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08F8C7-0579-4BA1-AA18-E7233E8E57DE}"/>
              </a:ext>
            </a:extLst>
          </p:cNvPr>
          <p:cNvSpPr/>
          <p:nvPr/>
        </p:nvSpPr>
        <p:spPr>
          <a:xfrm>
            <a:off x="5082865" y="1178777"/>
            <a:ext cx="2243449" cy="19271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011F25-8169-4C16-85B5-D806A725229F}"/>
              </a:ext>
            </a:extLst>
          </p:cNvPr>
          <p:cNvSpPr/>
          <p:nvPr/>
        </p:nvSpPr>
        <p:spPr>
          <a:xfrm>
            <a:off x="572047" y="3281364"/>
            <a:ext cx="2243449" cy="2810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873AF8C-A59F-4BD8-BB78-2F92DFBB2F93}"/>
              </a:ext>
            </a:extLst>
          </p:cNvPr>
          <p:cNvSpPr/>
          <p:nvPr/>
        </p:nvSpPr>
        <p:spPr>
          <a:xfrm>
            <a:off x="3494068" y="3278248"/>
            <a:ext cx="2243449" cy="2810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D411E61-C825-4570-8AF4-EF9B682FAD76}"/>
              </a:ext>
            </a:extLst>
          </p:cNvPr>
          <p:cNvSpPr/>
          <p:nvPr/>
        </p:nvSpPr>
        <p:spPr>
          <a:xfrm>
            <a:off x="6466870" y="3281364"/>
            <a:ext cx="2243449" cy="2810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D299723-C6B7-4002-87F9-E6C1DE3DE590}"/>
              </a:ext>
            </a:extLst>
          </p:cNvPr>
          <p:cNvSpPr/>
          <p:nvPr/>
        </p:nvSpPr>
        <p:spPr>
          <a:xfrm>
            <a:off x="9403271" y="3281364"/>
            <a:ext cx="2243449" cy="2810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0CFCD4A-0813-4223-8B0F-D3F17FEEA53F}"/>
              </a:ext>
            </a:extLst>
          </p:cNvPr>
          <p:cNvSpPr txBox="1"/>
          <p:nvPr/>
        </p:nvSpPr>
        <p:spPr>
          <a:xfrm>
            <a:off x="2086315" y="1604330"/>
            <a:ext cx="2059806"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Higher cost than a manual use faucet</a:t>
            </a:r>
          </a:p>
        </p:txBody>
      </p:sp>
      <p:sp>
        <p:nvSpPr>
          <p:cNvPr id="12" name="TextBox 11">
            <a:extLst>
              <a:ext uri="{FF2B5EF4-FFF2-40B4-BE49-F238E27FC236}">
                <a16:creationId xmlns:a16="http://schemas.microsoft.com/office/drawing/2014/main" id="{BE6302D8-AC52-4887-A0BA-818720FD87F0}"/>
              </a:ext>
            </a:extLst>
          </p:cNvPr>
          <p:cNvSpPr txBox="1"/>
          <p:nvPr/>
        </p:nvSpPr>
        <p:spPr>
          <a:xfrm>
            <a:off x="4980532" y="1299722"/>
            <a:ext cx="2448113" cy="1754326"/>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Not all have temperature control option &amp; need a separate valve to provide tempered water</a:t>
            </a:r>
          </a:p>
        </p:txBody>
      </p:sp>
      <p:sp>
        <p:nvSpPr>
          <p:cNvPr id="13" name="TextBox 12">
            <a:extLst>
              <a:ext uri="{FF2B5EF4-FFF2-40B4-BE49-F238E27FC236}">
                <a16:creationId xmlns:a16="http://schemas.microsoft.com/office/drawing/2014/main" id="{17BDFE76-4A76-4256-91A8-FF238354DC97}"/>
              </a:ext>
            </a:extLst>
          </p:cNvPr>
          <p:cNvSpPr txBox="1"/>
          <p:nvPr/>
        </p:nvSpPr>
        <p:spPr>
          <a:xfrm>
            <a:off x="8091615" y="1540950"/>
            <a:ext cx="2213811" cy="1200329"/>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Updates in technology help prevent false activations</a:t>
            </a:r>
          </a:p>
        </p:txBody>
      </p:sp>
      <p:sp>
        <p:nvSpPr>
          <p:cNvPr id="14" name="TextBox 13">
            <a:extLst>
              <a:ext uri="{FF2B5EF4-FFF2-40B4-BE49-F238E27FC236}">
                <a16:creationId xmlns:a16="http://schemas.microsoft.com/office/drawing/2014/main" id="{20E13F93-F14B-436F-94A1-A6806DFEFE14}"/>
              </a:ext>
            </a:extLst>
          </p:cNvPr>
          <p:cNvSpPr txBox="1"/>
          <p:nvPr/>
        </p:nvSpPr>
        <p:spPr>
          <a:xfrm>
            <a:off x="572047" y="3429000"/>
            <a:ext cx="2182104" cy="2215991"/>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Promotes Hygienic Environment</a:t>
            </a:r>
          </a:p>
          <a:p>
            <a:pPr algn="ctr"/>
            <a:endParaRPr lang="en-US" dirty="0">
              <a:solidFill>
                <a:schemeClr val="bg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Eliminates the need to touch handle</a:t>
            </a:r>
          </a:p>
          <a:p>
            <a:pPr marL="285750" indent="-285750" algn="l">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Helpful in preventing the spread of disease</a:t>
            </a:r>
          </a:p>
          <a:p>
            <a:pPr marL="285750" indent="-285750" algn="l">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Useful for individuals with disabilities</a:t>
            </a:r>
          </a:p>
        </p:txBody>
      </p:sp>
      <p:sp>
        <p:nvSpPr>
          <p:cNvPr id="15" name="TextBox 14">
            <a:extLst>
              <a:ext uri="{FF2B5EF4-FFF2-40B4-BE49-F238E27FC236}">
                <a16:creationId xmlns:a16="http://schemas.microsoft.com/office/drawing/2014/main" id="{89677BCF-B147-42F6-AFF6-A7B7182924E4}"/>
              </a:ext>
            </a:extLst>
          </p:cNvPr>
          <p:cNvSpPr txBox="1"/>
          <p:nvPr/>
        </p:nvSpPr>
        <p:spPr>
          <a:xfrm>
            <a:off x="3505948" y="3450438"/>
            <a:ext cx="2173475" cy="1846659"/>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Easy to Operate &amp; </a:t>
            </a:r>
          </a:p>
          <a:p>
            <a:pPr algn="ctr"/>
            <a:r>
              <a:rPr lang="en-US" dirty="0">
                <a:solidFill>
                  <a:schemeClr val="bg1"/>
                </a:solidFill>
                <a:latin typeface="Arial" panose="020B0604020202020204" pitchFamily="34" charset="0"/>
                <a:cs typeface="Arial" panose="020B0604020202020204" pitchFamily="34" charset="0"/>
              </a:rPr>
              <a:t>Maintain</a:t>
            </a:r>
          </a:p>
          <a:p>
            <a:pPr algn="ctr"/>
            <a:endParaRPr lang="en-US" dirty="0">
              <a:solidFill>
                <a:schemeClr val="bg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Models running on AC power or a sustainable power source are virtually maintenance free</a:t>
            </a:r>
          </a:p>
        </p:txBody>
      </p:sp>
      <p:sp>
        <p:nvSpPr>
          <p:cNvPr id="16" name="TextBox 15">
            <a:extLst>
              <a:ext uri="{FF2B5EF4-FFF2-40B4-BE49-F238E27FC236}">
                <a16:creationId xmlns:a16="http://schemas.microsoft.com/office/drawing/2014/main" id="{694EC64B-06D6-41A8-82DA-3B8A756C1F60}"/>
              </a:ext>
            </a:extLst>
          </p:cNvPr>
          <p:cNvSpPr txBox="1"/>
          <p:nvPr/>
        </p:nvSpPr>
        <p:spPr>
          <a:xfrm>
            <a:off x="6536843" y="3427185"/>
            <a:ext cx="2103502" cy="129266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Most Come with Factory Presets</a:t>
            </a:r>
          </a:p>
          <a:p>
            <a:pPr algn="ctr"/>
            <a:endParaRPr lang="en-US" dirty="0">
              <a:solidFill>
                <a:schemeClr val="bg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Run from 10 to 30 seconds</a:t>
            </a:r>
          </a:p>
        </p:txBody>
      </p:sp>
      <p:sp>
        <p:nvSpPr>
          <p:cNvPr id="17" name="TextBox 16">
            <a:extLst>
              <a:ext uri="{FF2B5EF4-FFF2-40B4-BE49-F238E27FC236}">
                <a16:creationId xmlns:a16="http://schemas.microsoft.com/office/drawing/2014/main" id="{88944A80-D661-49A1-B137-EAEAD9A61ED5}"/>
              </a:ext>
            </a:extLst>
          </p:cNvPr>
          <p:cNvSpPr txBox="1"/>
          <p:nvPr/>
        </p:nvSpPr>
        <p:spPr>
          <a:xfrm>
            <a:off x="9500976" y="3278248"/>
            <a:ext cx="2048038" cy="2123658"/>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Automatic Control &amp; Low Flow Aerator Options</a:t>
            </a:r>
          </a:p>
          <a:p>
            <a:pPr algn="ctr"/>
            <a:endParaRPr lang="en-US" dirty="0">
              <a:solidFill>
                <a:schemeClr val="bg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Possible to decrease lavatory water usage by up to 70% but typically save about 30%</a:t>
            </a:r>
          </a:p>
        </p:txBody>
      </p:sp>
    </p:spTree>
    <p:extLst>
      <p:ext uri="{BB962C8B-B14F-4D97-AF65-F5344CB8AC3E}">
        <p14:creationId xmlns:p14="http://schemas.microsoft.com/office/powerpoint/2010/main" val="1885031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1C6D-A05C-9D4E-994C-F2B47600EA30}"/>
              </a:ext>
            </a:extLst>
          </p:cNvPr>
          <p:cNvSpPr>
            <a:spLocks noGrp="1"/>
          </p:cNvSpPr>
          <p:nvPr>
            <p:ph type="title"/>
          </p:nvPr>
        </p:nvSpPr>
        <p:spPr/>
        <p:txBody>
          <a:bodyPr/>
          <a:lstStyle/>
          <a:p>
            <a:r>
              <a:rPr lang="en-US" dirty="0"/>
              <a:t>Infrared Sensor Activated Faucets</a:t>
            </a:r>
          </a:p>
        </p:txBody>
      </p:sp>
      <p:pic>
        <p:nvPicPr>
          <p:cNvPr id="3" name="Picture 2">
            <a:extLst>
              <a:ext uri="{FF2B5EF4-FFF2-40B4-BE49-F238E27FC236}">
                <a16:creationId xmlns:a16="http://schemas.microsoft.com/office/drawing/2014/main" id="{3716A322-AA0C-4D5F-A7C2-A33180C075A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902269" y="2250273"/>
            <a:ext cx="4156162" cy="4509436"/>
          </a:xfrm>
          <a:prstGeom prst="rect">
            <a:avLst/>
          </a:prstGeom>
        </p:spPr>
      </p:pic>
      <p:pic>
        <p:nvPicPr>
          <p:cNvPr id="4" name="Picture 6">
            <a:extLst>
              <a:ext uri="{FF2B5EF4-FFF2-40B4-BE49-F238E27FC236}">
                <a16:creationId xmlns:a16="http://schemas.microsoft.com/office/drawing/2014/main" id="{3C840F31-D769-4592-B243-46BDA07E413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72169" y="1026345"/>
            <a:ext cx="4569763" cy="128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0D74F7A-5921-42C9-BBEB-DD1F0B4C7C27}"/>
              </a:ext>
            </a:extLst>
          </p:cNvPr>
          <p:cNvSpPr/>
          <p:nvPr/>
        </p:nvSpPr>
        <p:spPr>
          <a:xfrm>
            <a:off x="316871" y="2637767"/>
            <a:ext cx="1970734" cy="89330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0760685-C161-4608-BB79-2C17B7E12C05}"/>
              </a:ext>
            </a:extLst>
          </p:cNvPr>
          <p:cNvSpPr/>
          <p:nvPr/>
        </p:nvSpPr>
        <p:spPr>
          <a:xfrm>
            <a:off x="5551116" y="2626893"/>
            <a:ext cx="1970734" cy="893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7DEC05B-6925-4661-A12B-570AE40C80A7}"/>
              </a:ext>
            </a:extLst>
          </p:cNvPr>
          <p:cNvSpPr/>
          <p:nvPr/>
        </p:nvSpPr>
        <p:spPr>
          <a:xfrm>
            <a:off x="2887471" y="2621987"/>
            <a:ext cx="1970734" cy="8933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0B80216-3C8F-4091-90F3-688AF2C72FF8}"/>
              </a:ext>
            </a:extLst>
          </p:cNvPr>
          <p:cNvSpPr txBox="1"/>
          <p:nvPr/>
        </p:nvSpPr>
        <p:spPr>
          <a:xfrm>
            <a:off x="519002" y="2666472"/>
            <a:ext cx="1647410" cy="784830"/>
          </a:xfrm>
          <a:prstGeom prst="rect">
            <a:avLst/>
          </a:prstGeom>
          <a:noFill/>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Most Common Sensor Faucet Activation</a:t>
            </a:r>
          </a:p>
        </p:txBody>
      </p:sp>
      <p:sp>
        <p:nvSpPr>
          <p:cNvPr id="9" name="TextBox 8">
            <a:extLst>
              <a:ext uri="{FF2B5EF4-FFF2-40B4-BE49-F238E27FC236}">
                <a16:creationId xmlns:a16="http://schemas.microsoft.com/office/drawing/2014/main" id="{7C628C39-BEDB-45CF-832A-2F7E7F507CBD}"/>
              </a:ext>
            </a:extLst>
          </p:cNvPr>
          <p:cNvSpPr txBox="1"/>
          <p:nvPr/>
        </p:nvSpPr>
        <p:spPr>
          <a:xfrm>
            <a:off x="2970865" y="2876060"/>
            <a:ext cx="1794285" cy="323165"/>
          </a:xfrm>
          <a:prstGeom prst="rect">
            <a:avLst/>
          </a:prstGeom>
          <a:noFill/>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Advantages</a:t>
            </a:r>
          </a:p>
        </p:txBody>
      </p:sp>
      <p:sp>
        <p:nvSpPr>
          <p:cNvPr id="10" name="TextBox 9">
            <a:extLst>
              <a:ext uri="{FF2B5EF4-FFF2-40B4-BE49-F238E27FC236}">
                <a16:creationId xmlns:a16="http://schemas.microsoft.com/office/drawing/2014/main" id="{1ECBCE91-2D81-4EBE-8614-D28C6E00E093}"/>
              </a:ext>
            </a:extLst>
          </p:cNvPr>
          <p:cNvSpPr txBox="1"/>
          <p:nvPr/>
        </p:nvSpPr>
        <p:spPr>
          <a:xfrm>
            <a:off x="5651192" y="2882067"/>
            <a:ext cx="1770581" cy="323165"/>
          </a:xfrm>
          <a:prstGeom prst="rect">
            <a:avLst/>
          </a:prstGeom>
          <a:noFill/>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Disadvantages</a:t>
            </a:r>
          </a:p>
        </p:txBody>
      </p:sp>
      <p:sp>
        <p:nvSpPr>
          <p:cNvPr id="11" name="Rectangle 10">
            <a:extLst>
              <a:ext uri="{FF2B5EF4-FFF2-40B4-BE49-F238E27FC236}">
                <a16:creationId xmlns:a16="http://schemas.microsoft.com/office/drawing/2014/main" id="{38DC35FD-58D8-4E7F-A509-AE98D5447CD2}"/>
              </a:ext>
            </a:extLst>
          </p:cNvPr>
          <p:cNvSpPr/>
          <p:nvPr/>
        </p:nvSpPr>
        <p:spPr>
          <a:xfrm>
            <a:off x="316871" y="3890115"/>
            <a:ext cx="1970734" cy="89330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29EE993-385A-45B8-A7BF-2305D800BCDD}"/>
              </a:ext>
            </a:extLst>
          </p:cNvPr>
          <p:cNvSpPr/>
          <p:nvPr/>
        </p:nvSpPr>
        <p:spPr>
          <a:xfrm>
            <a:off x="316871" y="5142464"/>
            <a:ext cx="1970734" cy="89330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9E009BE-3679-492B-90D7-BEEAD8FD1EA6}"/>
              </a:ext>
            </a:extLst>
          </p:cNvPr>
          <p:cNvSpPr/>
          <p:nvPr/>
        </p:nvSpPr>
        <p:spPr>
          <a:xfrm>
            <a:off x="2887471" y="3890115"/>
            <a:ext cx="1970734" cy="8933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87F2CD4-8DD2-40AB-9415-9F00CABC5BDC}"/>
              </a:ext>
            </a:extLst>
          </p:cNvPr>
          <p:cNvSpPr/>
          <p:nvPr/>
        </p:nvSpPr>
        <p:spPr>
          <a:xfrm>
            <a:off x="2887471" y="5142463"/>
            <a:ext cx="1970734" cy="8933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8DEE1D36-6CDD-477C-B1CF-8C2B835DFDAC}"/>
              </a:ext>
            </a:extLst>
          </p:cNvPr>
          <p:cNvSpPr/>
          <p:nvPr/>
        </p:nvSpPr>
        <p:spPr>
          <a:xfrm>
            <a:off x="5551116" y="3884678"/>
            <a:ext cx="1970734" cy="893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9738E2E-0B9A-476B-8570-CCFF9AEFA05A}"/>
              </a:ext>
            </a:extLst>
          </p:cNvPr>
          <p:cNvSpPr/>
          <p:nvPr/>
        </p:nvSpPr>
        <p:spPr>
          <a:xfrm>
            <a:off x="5551116" y="5142463"/>
            <a:ext cx="1970734" cy="893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ACECF1A-F893-4810-9EFC-939C0AAE6D7E}"/>
              </a:ext>
            </a:extLst>
          </p:cNvPr>
          <p:cNvSpPr txBox="1"/>
          <p:nvPr/>
        </p:nvSpPr>
        <p:spPr>
          <a:xfrm>
            <a:off x="519002" y="3915832"/>
            <a:ext cx="1647410" cy="830997"/>
          </a:xfrm>
          <a:prstGeom prst="rect">
            <a:avLst/>
          </a:prstGeom>
          <a:no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Object within range of sensor sends reflection to receiver lens, activating faucet</a:t>
            </a:r>
          </a:p>
        </p:txBody>
      </p:sp>
      <p:sp>
        <p:nvSpPr>
          <p:cNvPr id="18" name="TextBox 17">
            <a:extLst>
              <a:ext uri="{FF2B5EF4-FFF2-40B4-BE49-F238E27FC236}">
                <a16:creationId xmlns:a16="http://schemas.microsoft.com/office/drawing/2014/main" id="{267A2D13-B237-4340-B083-956FE36CD656}"/>
              </a:ext>
            </a:extLst>
          </p:cNvPr>
          <p:cNvSpPr txBox="1"/>
          <p:nvPr/>
        </p:nvSpPr>
        <p:spPr>
          <a:xfrm>
            <a:off x="519002" y="5173617"/>
            <a:ext cx="1647410" cy="830997"/>
          </a:xfrm>
          <a:prstGeom prst="rect">
            <a:avLst/>
          </a:prstGeom>
          <a:no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When object is removed from range, signal sent to stop water</a:t>
            </a:r>
          </a:p>
        </p:txBody>
      </p:sp>
      <p:sp>
        <p:nvSpPr>
          <p:cNvPr id="19" name="TextBox 18">
            <a:extLst>
              <a:ext uri="{FF2B5EF4-FFF2-40B4-BE49-F238E27FC236}">
                <a16:creationId xmlns:a16="http://schemas.microsoft.com/office/drawing/2014/main" id="{8C85E86D-3D6B-40AB-ABB3-7D0241F93D51}"/>
              </a:ext>
            </a:extLst>
          </p:cNvPr>
          <p:cNvSpPr txBox="1"/>
          <p:nvPr/>
        </p:nvSpPr>
        <p:spPr>
          <a:xfrm>
            <a:off x="3049133" y="3914182"/>
            <a:ext cx="1647410" cy="646331"/>
          </a:xfrm>
          <a:prstGeom prst="rect">
            <a:avLst/>
          </a:prstGeom>
          <a:no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Technology upgrades help prevent false activations</a:t>
            </a:r>
          </a:p>
        </p:txBody>
      </p:sp>
      <p:sp>
        <p:nvSpPr>
          <p:cNvPr id="20" name="TextBox 19">
            <a:extLst>
              <a:ext uri="{FF2B5EF4-FFF2-40B4-BE49-F238E27FC236}">
                <a16:creationId xmlns:a16="http://schemas.microsoft.com/office/drawing/2014/main" id="{C8CCF231-1B27-47A1-B2D6-6FF91BF4BEE3}"/>
              </a:ext>
            </a:extLst>
          </p:cNvPr>
          <p:cNvSpPr txBox="1"/>
          <p:nvPr/>
        </p:nvSpPr>
        <p:spPr>
          <a:xfrm>
            <a:off x="3044303" y="5173617"/>
            <a:ext cx="1647410" cy="646331"/>
          </a:xfrm>
          <a:prstGeom prst="rect">
            <a:avLst/>
          </a:prstGeom>
          <a:no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Vandal resistant upgrades prevent unwanted usage</a:t>
            </a:r>
          </a:p>
        </p:txBody>
      </p:sp>
      <p:sp>
        <p:nvSpPr>
          <p:cNvPr id="21" name="TextBox 20">
            <a:extLst>
              <a:ext uri="{FF2B5EF4-FFF2-40B4-BE49-F238E27FC236}">
                <a16:creationId xmlns:a16="http://schemas.microsoft.com/office/drawing/2014/main" id="{BBAFC917-3156-4D46-92A8-973C5E317A11}"/>
              </a:ext>
            </a:extLst>
          </p:cNvPr>
          <p:cNvSpPr txBox="1"/>
          <p:nvPr/>
        </p:nvSpPr>
        <p:spPr>
          <a:xfrm>
            <a:off x="5735385" y="3921269"/>
            <a:ext cx="1647410" cy="646331"/>
          </a:xfrm>
          <a:prstGeom prst="rect">
            <a:avLst/>
          </a:prstGeom>
          <a:no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Hands must be placed directly in front of infrared beam</a:t>
            </a:r>
          </a:p>
        </p:txBody>
      </p:sp>
      <p:sp>
        <p:nvSpPr>
          <p:cNvPr id="22" name="TextBox 21">
            <a:extLst>
              <a:ext uri="{FF2B5EF4-FFF2-40B4-BE49-F238E27FC236}">
                <a16:creationId xmlns:a16="http://schemas.microsoft.com/office/drawing/2014/main" id="{42834FDF-BC2E-4B44-85CE-86EFD8636756}"/>
              </a:ext>
            </a:extLst>
          </p:cNvPr>
          <p:cNvSpPr txBox="1"/>
          <p:nvPr/>
        </p:nvSpPr>
        <p:spPr>
          <a:xfrm>
            <a:off x="5712778" y="5173617"/>
            <a:ext cx="1647410" cy="646331"/>
          </a:xfrm>
          <a:prstGeom prst="rect">
            <a:avLst/>
          </a:prstGeom>
          <a:no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Hands may need to be moved in front of beam for activation</a:t>
            </a:r>
          </a:p>
        </p:txBody>
      </p:sp>
    </p:spTree>
    <p:extLst>
      <p:ext uri="{BB962C8B-B14F-4D97-AF65-F5344CB8AC3E}">
        <p14:creationId xmlns:p14="http://schemas.microsoft.com/office/powerpoint/2010/main" val="3092374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22377-9C72-384E-BDEC-F99A941E21D8}"/>
              </a:ext>
            </a:extLst>
          </p:cNvPr>
          <p:cNvSpPr>
            <a:spLocks noGrp="1"/>
          </p:cNvSpPr>
          <p:nvPr>
            <p:ph type="title"/>
          </p:nvPr>
        </p:nvSpPr>
        <p:spPr/>
        <p:txBody>
          <a:bodyPr/>
          <a:lstStyle/>
          <a:p>
            <a:r>
              <a:rPr lang="en-US" dirty="0"/>
              <a:t>Capacitance Sensor Operated Faucets</a:t>
            </a:r>
          </a:p>
        </p:txBody>
      </p:sp>
      <p:sp>
        <p:nvSpPr>
          <p:cNvPr id="3" name="Content Placeholder 2">
            <a:extLst>
              <a:ext uri="{FF2B5EF4-FFF2-40B4-BE49-F238E27FC236}">
                <a16:creationId xmlns:a16="http://schemas.microsoft.com/office/drawing/2014/main" id="{689AAFD2-DEA4-6B4C-B034-E87C24E0889A}"/>
              </a:ext>
            </a:extLst>
          </p:cNvPr>
          <p:cNvSpPr>
            <a:spLocks noGrp="1"/>
          </p:cNvSpPr>
          <p:nvPr>
            <p:ph idx="12"/>
          </p:nvPr>
        </p:nvSpPr>
        <p:spPr/>
        <p:txBody>
          <a:bodyPr/>
          <a:lstStyle/>
          <a:p>
            <a:r>
              <a:rPr lang="en-US" sz="1800" dirty="0"/>
              <a:t>The human body typically has 22-picofarads of capacitance</a:t>
            </a:r>
          </a:p>
          <a:p>
            <a:r>
              <a:rPr lang="en-US" sz="1800" dirty="0"/>
              <a:t>Ultra low frequency completes circuit needed to activate faucet</a:t>
            </a:r>
          </a:p>
          <a:p>
            <a:r>
              <a:rPr lang="en-US" sz="1800" dirty="0"/>
              <a:t>Capacitance does not work off of temperature</a:t>
            </a:r>
          </a:p>
          <a:p>
            <a:endParaRPr lang="en-US" dirty="0"/>
          </a:p>
        </p:txBody>
      </p:sp>
      <p:sp>
        <p:nvSpPr>
          <p:cNvPr id="4" name="Content Placeholder 3">
            <a:extLst>
              <a:ext uri="{FF2B5EF4-FFF2-40B4-BE49-F238E27FC236}">
                <a16:creationId xmlns:a16="http://schemas.microsoft.com/office/drawing/2014/main" id="{462CC1F0-1648-7043-AE92-255D22388F89}"/>
              </a:ext>
            </a:extLst>
          </p:cNvPr>
          <p:cNvSpPr>
            <a:spLocks noGrp="1"/>
          </p:cNvSpPr>
          <p:nvPr>
            <p:ph idx="13"/>
          </p:nvPr>
        </p:nvSpPr>
        <p:spPr/>
        <p:txBody>
          <a:bodyPr/>
          <a:lstStyle/>
          <a:p>
            <a:r>
              <a:rPr lang="en-US" sz="1800" dirty="0"/>
              <a:t>Sensors typically in spout, approach from any angle to activate</a:t>
            </a:r>
          </a:p>
          <a:p>
            <a:r>
              <a:rPr lang="en-US" sz="1800" dirty="0"/>
              <a:t>Nonconductive items do not cause faucet to activate</a:t>
            </a:r>
          </a:p>
          <a:p>
            <a:r>
              <a:rPr lang="en-US" sz="1800" dirty="0"/>
              <a:t>No IR sensor, less risk of vandals damaging sensors</a:t>
            </a:r>
          </a:p>
          <a:p>
            <a:endParaRPr lang="en-US" dirty="0"/>
          </a:p>
        </p:txBody>
      </p:sp>
      <p:sp>
        <p:nvSpPr>
          <p:cNvPr id="5" name="Content Placeholder 4">
            <a:extLst>
              <a:ext uri="{FF2B5EF4-FFF2-40B4-BE49-F238E27FC236}">
                <a16:creationId xmlns:a16="http://schemas.microsoft.com/office/drawing/2014/main" id="{08B5A2A2-9EAE-D549-A78E-48CD32D208C7}"/>
              </a:ext>
            </a:extLst>
          </p:cNvPr>
          <p:cNvSpPr>
            <a:spLocks noGrp="1"/>
          </p:cNvSpPr>
          <p:nvPr>
            <p:ph idx="14"/>
          </p:nvPr>
        </p:nvSpPr>
        <p:spPr/>
        <p:txBody>
          <a:bodyPr/>
          <a:lstStyle/>
          <a:p>
            <a:r>
              <a:rPr lang="en-US" sz="1800" dirty="0"/>
              <a:t>High sensitivity may cause false activations</a:t>
            </a:r>
          </a:p>
          <a:p>
            <a:r>
              <a:rPr lang="en-US" sz="1800" dirty="0"/>
              <a:t>Placing palm in range of the sensor activates quicker than only a finger</a:t>
            </a:r>
          </a:p>
          <a:p>
            <a:r>
              <a:rPr lang="en-US" sz="1800" dirty="0"/>
              <a:t>Must be isolated to prevent unpredictable operation</a:t>
            </a:r>
          </a:p>
          <a:p>
            <a:endParaRPr lang="en-US" dirty="0"/>
          </a:p>
        </p:txBody>
      </p:sp>
      <p:sp>
        <p:nvSpPr>
          <p:cNvPr id="6" name="Text Placeholder 5">
            <a:extLst>
              <a:ext uri="{FF2B5EF4-FFF2-40B4-BE49-F238E27FC236}">
                <a16:creationId xmlns:a16="http://schemas.microsoft.com/office/drawing/2014/main" id="{A39AE412-BF6E-7B49-A84C-EE3C1637D673}"/>
              </a:ext>
            </a:extLst>
          </p:cNvPr>
          <p:cNvSpPr>
            <a:spLocks noGrp="1"/>
          </p:cNvSpPr>
          <p:nvPr>
            <p:ph type="body" sz="quarter" idx="15"/>
          </p:nvPr>
        </p:nvSpPr>
        <p:spPr/>
        <p:txBody>
          <a:bodyPr/>
          <a:lstStyle/>
          <a:p>
            <a:r>
              <a:rPr lang="en-US" dirty="0"/>
              <a:t>Uses Human Body Conductivity</a:t>
            </a:r>
          </a:p>
        </p:txBody>
      </p:sp>
      <p:sp>
        <p:nvSpPr>
          <p:cNvPr id="7" name="Text Placeholder 6">
            <a:extLst>
              <a:ext uri="{FF2B5EF4-FFF2-40B4-BE49-F238E27FC236}">
                <a16:creationId xmlns:a16="http://schemas.microsoft.com/office/drawing/2014/main" id="{A9B647B4-D924-6E4E-A1EB-C0BEE8447F0C}"/>
              </a:ext>
            </a:extLst>
          </p:cNvPr>
          <p:cNvSpPr>
            <a:spLocks noGrp="1"/>
          </p:cNvSpPr>
          <p:nvPr>
            <p:ph type="body" sz="quarter" idx="16"/>
          </p:nvPr>
        </p:nvSpPr>
        <p:spPr/>
        <p:txBody>
          <a:bodyPr/>
          <a:lstStyle/>
          <a:p>
            <a:r>
              <a:rPr lang="en-US" dirty="0"/>
              <a:t>Advantages</a:t>
            </a:r>
          </a:p>
        </p:txBody>
      </p:sp>
      <p:sp>
        <p:nvSpPr>
          <p:cNvPr id="8" name="Text Placeholder 7">
            <a:extLst>
              <a:ext uri="{FF2B5EF4-FFF2-40B4-BE49-F238E27FC236}">
                <a16:creationId xmlns:a16="http://schemas.microsoft.com/office/drawing/2014/main" id="{54207ADB-8E99-EE4F-863E-3F65F93882D8}"/>
              </a:ext>
            </a:extLst>
          </p:cNvPr>
          <p:cNvSpPr>
            <a:spLocks noGrp="1"/>
          </p:cNvSpPr>
          <p:nvPr>
            <p:ph type="body" sz="quarter" idx="17"/>
          </p:nvPr>
        </p:nvSpPr>
        <p:spPr/>
        <p:txBody>
          <a:bodyPr/>
          <a:lstStyle/>
          <a:p>
            <a:r>
              <a:rPr lang="en-US" dirty="0"/>
              <a:t>Disadvantages</a:t>
            </a:r>
          </a:p>
        </p:txBody>
      </p:sp>
    </p:spTree>
    <p:extLst>
      <p:ext uri="{BB962C8B-B14F-4D97-AF65-F5344CB8AC3E}">
        <p14:creationId xmlns:p14="http://schemas.microsoft.com/office/powerpoint/2010/main" val="583070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379AE4-6113-48E3-832A-6279959AC192}"/>
              </a:ext>
            </a:extLst>
          </p:cNvPr>
          <p:cNvSpPr>
            <a:spLocks noGrp="1"/>
          </p:cNvSpPr>
          <p:nvPr>
            <p:ph type="title"/>
          </p:nvPr>
        </p:nvSpPr>
        <p:spPr>
          <a:xfrm>
            <a:off x="333469" y="235440"/>
            <a:ext cx="11525061" cy="893307"/>
          </a:xfrm>
        </p:spPr>
        <p:txBody>
          <a:bodyPr/>
          <a:lstStyle/>
          <a:p>
            <a:r>
              <a:rPr lang="en-US" i="1" dirty="0">
                <a:solidFill>
                  <a:srgbClr val="333E50"/>
                </a:solidFill>
                <a:latin typeface="Segoe UI" panose="020B0502040204020203" pitchFamily="34" charset="0"/>
              </a:rPr>
              <a:t>Best </a:t>
            </a:r>
            <a:r>
              <a:rPr lang="en-US" b="1" dirty="0">
                <a:solidFill>
                  <a:srgbClr val="333E50"/>
                </a:solidFill>
                <a:latin typeface="Segoe UI" panose="020B0502040204020203" pitchFamily="34" charset="0"/>
              </a:rPr>
              <a:t>Practice</a:t>
            </a:r>
            <a:endParaRPr lang="en-US" dirty="0"/>
          </a:p>
        </p:txBody>
      </p:sp>
      <p:pic>
        <p:nvPicPr>
          <p:cNvPr id="8" name="Picture 7">
            <a:extLst>
              <a:ext uri="{FF2B5EF4-FFF2-40B4-BE49-F238E27FC236}">
                <a16:creationId xmlns:a16="http://schemas.microsoft.com/office/drawing/2014/main" id="{BE5220F9-50D4-4721-9188-0A49ABFC71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31449" y="235440"/>
            <a:ext cx="1405419" cy="1405419"/>
          </a:xfrm>
          <a:prstGeom prst="rect">
            <a:avLst/>
          </a:prstGeom>
        </p:spPr>
      </p:pic>
      <p:sp>
        <p:nvSpPr>
          <p:cNvPr id="9" name="Content Placeholder 1">
            <a:extLst>
              <a:ext uri="{FF2B5EF4-FFF2-40B4-BE49-F238E27FC236}">
                <a16:creationId xmlns:a16="http://schemas.microsoft.com/office/drawing/2014/main" id="{2FBF7FFE-E865-44AC-885A-64BBBC2A4A4B}"/>
              </a:ext>
            </a:extLst>
          </p:cNvPr>
          <p:cNvSpPr txBox="1">
            <a:spLocks/>
          </p:cNvSpPr>
          <p:nvPr/>
        </p:nvSpPr>
        <p:spPr>
          <a:xfrm>
            <a:off x="239815" y="1813767"/>
            <a:ext cx="11525061" cy="4429978"/>
          </a:xfrm>
          <a:prstGeom prst="rect">
            <a:avLst/>
          </a:prstGeom>
        </p:spPr>
        <p:txBody>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rgbClr val="41424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1"/>
              </a:buClr>
              <a:buFont typeface="Helvetica" charset="0"/>
              <a:buChar char="−"/>
              <a:defRPr sz="2000" kern="1200">
                <a:solidFill>
                  <a:srgbClr val="41424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rgbClr val="41424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1"/>
              </a:buClr>
              <a:buFont typeface="Helvetica" charset="0"/>
              <a:buChar char="−"/>
              <a:defRPr sz="1600" kern="1200">
                <a:solidFill>
                  <a:srgbClr val="41424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4142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Symmons is an approved AIA provider</a:t>
            </a:r>
          </a:p>
          <a:p>
            <a:pPr marL="0" indent="0">
              <a:buNone/>
            </a:pPr>
            <a:endParaRPr lang="en-US" dirty="0"/>
          </a:p>
          <a:p>
            <a:r>
              <a:rPr lang="en-US" dirty="0"/>
              <a:t>The educational section of this presentation will not be used to promote Symmons products or services</a:t>
            </a:r>
          </a:p>
          <a:p>
            <a:pPr marL="0" indent="0">
              <a:buNone/>
            </a:pPr>
            <a:endParaRPr lang="en-US" dirty="0"/>
          </a:p>
          <a:p>
            <a:r>
              <a:rPr lang="en-US" dirty="0"/>
              <a:t>Credit for this course is 1 AIA/CES Learning Unit for HSW/SD</a:t>
            </a:r>
          </a:p>
          <a:p>
            <a:endParaRPr lang="en-US" dirty="0"/>
          </a:p>
          <a:p>
            <a:pPr marL="0" indent="0">
              <a:buNone/>
            </a:pPr>
            <a:r>
              <a:rPr lang="en-US" sz="1200" i="1" dirty="0">
                <a:solidFill>
                  <a:srgbClr val="333E50"/>
                </a:solidFill>
                <a:latin typeface="Segoe UI" panose="020B0502040204020203" pitchFamily="34" charset="0"/>
              </a:rPr>
              <a:t>This program is registered with the AIA/CES for continuing professional education. As such, it does not include content that may be deemed or construed to be an approval or endorsement by the AIA or of any material of construction or any method or manner of handling, using, distributing, or dealing in any material or product. Questions related to specific materials, methods, and services will be addressed at the conclusion of this presentation.</a:t>
            </a:r>
          </a:p>
          <a:p>
            <a:pPr marL="0" indent="0">
              <a:buNone/>
            </a:pPr>
            <a:endParaRPr lang="en-US" dirty="0"/>
          </a:p>
        </p:txBody>
      </p:sp>
    </p:spTree>
    <p:extLst>
      <p:ext uri="{BB962C8B-B14F-4D97-AF65-F5344CB8AC3E}">
        <p14:creationId xmlns:p14="http://schemas.microsoft.com/office/powerpoint/2010/main" val="2703426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0BD9-F614-1747-BB66-4F0374091767}"/>
              </a:ext>
            </a:extLst>
          </p:cNvPr>
          <p:cNvSpPr>
            <a:spLocks noGrp="1"/>
          </p:cNvSpPr>
          <p:nvPr>
            <p:ph type="title"/>
          </p:nvPr>
        </p:nvSpPr>
        <p:spPr/>
        <p:txBody>
          <a:bodyPr/>
          <a:lstStyle/>
          <a:p>
            <a:r>
              <a:rPr lang="en-US" dirty="0"/>
              <a:t>Sensor Operated Faucets: AC Power vs. Battery</a:t>
            </a:r>
          </a:p>
        </p:txBody>
      </p:sp>
      <p:sp>
        <p:nvSpPr>
          <p:cNvPr id="3" name="Content Placeholder 2">
            <a:extLst>
              <a:ext uri="{FF2B5EF4-FFF2-40B4-BE49-F238E27FC236}">
                <a16:creationId xmlns:a16="http://schemas.microsoft.com/office/drawing/2014/main" id="{CBF9112A-D103-B741-9939-076A84CCC045}"/>
              </a:ext>
            </a:extLst>
          </p:cNvPr>
          <p:cNvSpPr>
            <a:spLocks noGrp="1"/>
          </p:cNvSpPr>
          <p:nvPr>
            <p:ph idx="12"/>
          </p:nvPr>
        </p:nvSpPr>
        <p:spPr>
          <a:xfrm>
            <a:off x="581314" y="2974198"/>
            <a:ext cx="5083118" cy="2232231"/>
          </a:xfrm>
        </p:spPr>
        <p:txBody>
          <a:bodyPr/>
          <a:lstStyle/>
          <a:p>
            <a:pPr lvl="0"/>
            <a:r>
              <a:rPr lang="en-US" sz="1600" dirty="0"/>
              <a:t>Energy needed for activation taken directly from buildings electric supply</a:t>
            </a:r>
          </a:p>
          <a:p>
            <a:pPr lvl="0"/>
            <a:r>
              <a:rPr lang="en-US" sz="1600" dirty="0"/>
              <a:t>Advantages:</a:t>
            </a:r>
          </a:p>
          <a:p>
            <a:pPr lvl="1"/>
            <a:r>
              <a:rPr lang="en-US" sz="1400" dirty="0"/>
              <a:t>Single or multi-unit transformers power 1 - 8 models from a single power source</a:t>
            </a:r>
          </a:p>
          <a:p>
            <a:pPr lvl="1"/>
            <a:r>
              <a:rPr lang="en-US" sz="1400" dirty="0"/>
              <a:t>Lower maintenance, no batteries make these more self-reliant</a:t>
            </a:r>
          </a:p>
          <a:p>
            <a:pPr lvl="0"/>
            <a:r>
              <a:rPr lang="en-US" sz="1600" dirty="0"/>
              <a:t>Disadvantages</a:t>
            </a:r>
          </a:p>
          <a:p>
            <a:pPr lvl="1"/>
            <a:r>
              <a:rPr lang="en-US" sz="1200" dirty="0"/>
              <a:t>Not usable in a power outage</a:t>
            </a:r>
          </a:p>
        </p:txBody>
      </p:sp>
      <p:sp>
        <p:nvSpPr>
          <p:cNvPr id="4" name="Content Placeholder 3">
            <a:extLst>
              <a:ext uri="{FF2B5EF4-FFF2-40B4-BE49-F238E27FC236}">
                <a16:creationId xmlns:a16="http://schemas.microsoft.com/office/drawing/2014/main" id="{20670931-3800-7241-8525-F196F6203210}"/>
              </a:ext>
            </a:extLst>
          </p:cNvPr>
          <p:cNvSpPr>
            <a:spLocks noGrp="1"/>
          </p:cNvSpPr>
          <p:nvPr>
            <p:ph idx="13"/>
          </p:nvPr>
        </p:nvSpPr>
        <p:spPr>
          <a:xfrm>
            <a:off x="6520265" y="2974198"/>
            <a:ext cx="5083118" cy="2232231"/>
          </a:xfrm>
        </p:spPr>
        <p:txBody>
          <a:bodyPr/>
          <a:lstStyle/>
          <a:p>
            <a:pPr lvl="0"/>
            <a:r>
              <a:rPr lang="en-US" sz="1600" dirty="0"/>
              <a:t>Typical battery life </a:t>
            </a:r>
          </a:p>
          <a:p>
            <a:pPr lvl="1"/>
            <a:r>
              <a:rPr lang="en-US" sz="1400" dirty="0"/>
              <a:t>Infrared faucets </a:t>
            </a:r>
            <a:r>
              <a:rPr lang="en-US" sz="1400" dirty="0">
                <a:sym typeface="Wingdings" pitchFamily="2" charset="2"/>
              </a:rPr>
              <a:t> approx. 3 years</a:t>
            </a:r>
          </a:p>
          <a:p>
            <a:pPr lvl="1"/>
            <a:r>
              <a:rPr lang="en-US" sz="1400" dirty="0">
                <a:sym typeface="Wingdings" pitchFamily="2" charset="2"/>
              </a:rPr>
              <a:t>Capacitance activated faucets  approx. 5 years</a:t>
            </a:r>
            <a:endParaRPr lang="en-US" sz="1400" dirty="0"/>
          </a:p>
          <a:p>
            <a:pPr lvl="0"/>
            <a:r>
              <a:rPr lang="en-US" sz="1600" dirty="0"/>
              <a:t>Saves energy by not drawing from electric supply</a:t>
            </a:r>
          </a:p>
          <a:p>
            <a:pPr lvl="0"/>
            <a:r>
              <a:rPr lang="en-US" sz="1600" dirty="0"/>
              <a:t>No hardwiring required</a:t>
            </a:r>
          </a:p>
          <a:p>
            <a:pPr lvl="0"/>
            <a:r>
              <a:rPr lang="en-US" sz="1600" dirty="0"/>
              <a:t>Lower installation costs</a:t>
            </a:r>
          </a:p>
        </p:txBody>
      </p:sp>
      <p:sp>
        <p:nvSpPr>
          <p:cNvPr id="5" name="Text Placeholder 4">
            <a:extLst>
              <a:ext uri="{FF2B5EF4-FFF2-40B4-BE49-F238E27FC236}">
                <a16:creationId xmlns:a16="http://schemas.microsoft.com/office/drawing/2014/main" id="{2E6EF09D-AB63-9744-A446-432C92C86E9A}"/>
              </a:ext>
            </a:extLst>
          </p:cNvPr>
          <p:cNvSpPr>
            <a:spLocks noGrp="1"/>
          </p:cNvSpPr>
          <p:nvPr>
            <p:ph type="body" sz="quarter" idx="15"/>
          </p:nvPr>
        </p:nvSpPr>
        <p:spPr/>
        <p:txBody>
          <a:bodyPr/>
          <a:lstStyle/>
          <a:p>
            <a:r>
              <a:rPr lang="en-US" dirty="0"/>
              <a:t>AC Power</a:t>
            </a:r>
          </a:p>
        </p:txBody>
      </p:sp>
      <p:sp>
        <p:nvSpPr>
          <p:cNvPr id="6" name="Text Placeholder 5">
            <a:extLst>
              <a:ext uri="{FF2B5EF4-FFF2-40B4-BE49-F238E27FC236}">
                <a16:creationId xmlns:a16="http://schemas.microsoft.com/office/drawing/2014/main" id="{AA1A714A-7633-5C4E-8DD1-E341D889D628}"/>
              </a:ext>
            </a:extLst>
          </p:cNvPr>
          <p:cNvSpPr>
            <a:spLocks noGrp="1"/>
          </p:cNvSpPr>
          <p:nvPr>
            <p:ph type="body" sz="quarter" idx="16"/>
          </p:nvPr>
        </p:nvSpPr>
        <p:spPr/>
        <p:txBody>
          <a:bodyPr/>
          <a:lstStyle/>
          <a:p>
            <a:r>
              <a:rPr lang="en-US" dirty="0"/>
              <a:t>Battery Operation</a:t>
            </a:r>
          </a:p>
        </p:txBody>
      </p:sp>
      <p:sp>
        <p:nvSpPr>
          <p:cNvPr id="7" name="TextBox 6">
            <a:extLst>
              <a:ext uri="{FF2B5EF4-FFF2-40B4-BE49-F238E27FC236}">
                <a16:creationId xmlns:a16="http://schemas.microsoft.com/office/drawing/2014/main" id="{D5EC4F1C-3D5E-45E5-B4F6-1584DA254B7B}"/>
              </a:ext>
            </a:extLst>
          </p:cNvPr>
          <p:cNvSpPr txBox="1"/>
          <p:nvPr/>
        </p:nvSpPr>
        <p:spPr>
          <a:xfrm>
            <a:off x="365761" y="5669283"/>
            <a:ext cx="11437671" cy="738664"/>
          </a:xfrm>
          <a:prstGeom prst="rect">
            <a:avLst/>
          </a:prstGeom>
          <a:noFill/>
        </p:spPr>
        <p:txBody>
          <a:bodyPr wrap="square" rtlCol="0">
            <a:spAutoFit/>
          </a:bodyPr>
          <a:lstStyle/>
          <a:p>
            <a:pPr algn="l"/>
            <a:r>
              <a:rPr lang="en-US" sz="1400" dirty="0">
                <a:latin typeface="Arial" panose="020B0604020202020204" pitchFamily="34" charset="0"/>
                <a:cs typeface="Arial" panose="020B0604020202020204" pitchFamily="34" charset="0"/>
              </a:rPr>
              <a:t>Sensor operated devices can be powered by battery or from a building’s electric supply</a:t>
            </a:r>
          </a:p>
          <a:p>
            <a:pPr algn="l"/>
            <a:r>
              <a:rPr lang="en-US" sz="1400" dirty="0">
                <a:latin typeface="Arial" panose="020B0604020202020204" pitchFamily="34" charset="0"/>
                <a:cs typeface="Arial" panose="020B0604020202020204" pitchFamily="34" charset="0"/>
              </a:rPr>
              <a:t>The amount of maintenance needed for each faucet depends on water quality of the facility &amp; type of faucet</a:t>
            </a:r>
          </a:p>
          <a:p>
            <a:pPr algn="l"/>
            <a:r>
              <a:rPr lang="en-US" sz="14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poor water quality can corrode or clog internal components</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611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1C6D-A05C-9D4E-994C-F2B47600EA30}"/>
              </a:ext>
            </a:extLst>
          </p:cNvPr>
          <p:cNvSpPr>
            <a:spLocks noGrp="1"/>
          </p:cNvSpPr>
          <p:nvPr>
            <p:ph type="title"/>
          </p:nvPr>
        </p:nvSpPr>
        <p:spPr/>
        <p:txBody>
          <a:bodyPr/>
          <a:lstStyle/>
          <a:p>
            <a:r>
              <a:rPr lang="en-US" dirty="0"/>
              <a:t>Metering &amp; Sensor Faucet Benefit Recap</a:t>
            </a:r>
          </a:p>
        </p:txBody>
      </p:sp>
      <p:sp>
        <p:nvSpPr>
          <p:cNvPr id="3" name="Rectangle 2">
            <a:extLst>
              <a:ext uri="{FF2B5EF4-FFF2-40B4-BE49-F238E27FC236}">
                <a16:creationId xmlns:a16="http://schemas.microsoft.com/office/drawing/2014/main" id="{E6FB14E1-EB7E-4334-9F29-868608D03D2C}"/>
              </a:ext>
            </a:extLst>
          </p:cNvPr>
          <p:cNvSpPr/>
          <p:nvPr/>
        </p:nvSpPr>
        <p:spPr>
          <a:xfrm>
            <a:off x="250258" y="2262333"/>
            <a:ext cx="2464068" cy="349132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EFE9AA1-2020-44BE-8F90-807DDC846B94}"/>
              </a:ext>
            </a:extLst>
          </p:cNvPr>
          <p:cNvSpPr/>
          <p:nvPr/>
        </p:nvSpPr>
        <p:spPr>
          <a:xfrm>
            <a:off x="6096000" y="2274205"/>
            <a:ext cx="2464068" cy="3491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08F8C7-0579-4BA1-AA18-E7233E8E57DE}"/>
              </a:ext>
            </a:extLst>
          </p:cNvPr>
          <p:cNvSpPr/>
          <p:nvPr/>
        </p:nvSpPr>
        <p:spPr>
          <a:xfrm>
            <a:off x="3173129" y="2274205"/>
            <a:ext cx="2464068" cy="34913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D299723-C6B7-4002-87F9-E6C1DE3DE590}"/>
              </a:ext>
            </a:extLst>
          </p:cNvPr>
          <p:cNvSpPr/>
          <p:nvPr/>
        </p:nvSpPr>
        <p:spPr>
          <a:xfrm>
            <a:off x="9018871" y="2274205"/>
            <a:ext cx="2243449" cy="34794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0CFCD4A-0813-4223-8B0F-D3F17FEEA53F}"/>
              </a:ext>
            </a:extLst>
          </p:cNvPr>
          <p:cNvSpPr txBox="1"/>
          <p:nvPr/>
        </p:nvSpPr>
        <p:spPr>
          <a:xfrm>
            <a:off x="452389" y="2386023"/>
            <a:ext cx="2059806" cy="1754326"/>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Reduce water, energy and operation / maintenance costs in high traffic areas</a:t>
            </a:r>
          </a:p>
        </p:txBody>
      </p:sp>
      <p:sp>
        <p:nvSpPr>
          <p:cNvPr id="12" name="TextBox 11">
            <a:extLst>
              <a:ext uri="{FF2B5EF4-FFF2-40B4-BE49-F238E27FC236}">
                <a16:creationId xmlns:a16="http://schemas.microsoft.com/office/drawing/2014/main" id="{BE6302D8-AC52-4887-A0BA-818720FD87F0}"/>
              </a:ext>
            </a:extLst>
          </p:cNvPr>
          <p:cNvSpPr txBox="1"/>
          <p:nvPr/>
        </p:nvSpPr>
        <p:spPr>
          <a:xfrm>
            <a:off x="3291841" y="2397895"/>
            <a:ext cx="2243449" cy="2308324"/>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Reduction in water &amp; energy costs allow commercial use areas to qualify for credits through programs such as </a:t>
            </a:r>
            <a:r>
              <a:rPr lang="en-US" dirty="0" err="1">
                <a:solidFill>
                  <a:schemeClr val="bg1"/>
                </a:solidFill>
                <a:latin typeface="Arial" panose="020B0604020202020204" pitchFamily="34" charset="0"/>
                <a:cs typeface="Arial" panose="020B0604020202020204" pitchFamily="34" charset="0"/>
              </a:rPr>
              <a:t>WaterSense</a:t>
            </a:r>
            <a:r>
              <a:rPr lang="en-US" dirty="0">
                <a:solidFill>
                  <a:schemeClr val="bg1"/>
                </a:solidFill>
                <a:latin typeface="Arial" panose="020B0604020202020204" pitchFamily="34" charset="0"/>
                <a:cs typeface="Arial" panose="020B0604020202020204" pitchFamily="34" charset="0"/>
              </a:rPr>
              <a:t> &amp; LEED</a:t>
            </a:r>
          </a:p>
        </p:txBody>
      </p:sp>
      <p:sp>
        <p:nvSpPr>
          <p:cNvPr id="13" name="TextBox 12">
            <a:extLst>
              <a:ext uri="{FF2B5EF4-FFF2-40B4-BE49-F238E27FC236}">
                <a16:creationId xmlns:a16="http://schemas.microsoft.com/office/drawing/2014/main" id="{17BDFE76-4A76-4256-91A8-FF238354DC97}"/>
              </a:ext>
            </a:extLst>
          </p:cNvPr>
          <p:cNvSpPr txBox="1"/>
          <p:nvPr/>
        </p:nvSpPr>
        <p:spPr>
          <a:xfrm>
            <a:off x="6218684" y="2397895"/>
            <a:ext cx="2213811"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Promotes a hygienic environment</a:t>
            </a:r>
          </a:p>
        </p:txBody>
      </p:sp>
      <p:sp>
        <p:nvSpPr>
          <p:cNvPr id="17" name="TextBox 16">
            <a:extLst>
              <a:ext uri="{FF2B5EF4-FFF2-40B4-BE49-F238E27FC236}">
                <a16:creationId xmlns:a16="http://schemas.microsoft.com/office/drawing/2014/main" id="{88944A80-D661-49A1-B137-EAEAD9A61ED5}"/>
              </a:ext>
            </a:extLst>
          </p:cNvPr>
          <p:cNvSpPr txBox="1"/>
          <p:nvPr/>
        </p:nvSpPr>
        <p:spPr>
          <a:xfrm>
            <a:off x="9158818" y="2505213"/>
            <a:ext cx="1963554" cy="2585323"/>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Advancements in sustainable operating technology provide the opportunity for future water, energy and operational costs</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642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1C6D-A05C-9D4E-994C-F2B47600EA30}"/>
              </a:ext>
            </a:extLst>
          </p:cNvPr>
          <p:cNvSpPr>
            <a:spLocks noGrp="1"/>
          </p:cNvSpPr>
          <p:nvPr>
            <p:ph type="title"/>
          </p:nvPr>
        </p:nvSpPr>
        <p:spPr/>
        <p:txBody>
          <a:bodyPr/>
          <a:lstStyle/>
          <a:p>
            <a:r>
              <a:rPr lang="en-US" dirty="0"/>
              <a:t>Flow Rates</a:t>
            </a:r>
          </a:p>
        </p:txBody>
      </p:sp>
      <p:pic>
        <p:nvPicPr>
          <p:cNvPr id="3" name="Picture 2">
            <a:extLst>
              <a:ext uri="{FF2B5EF4-FFF2-40B4-BE49-F238E27FC236}">
                <a16:creationId xmlns:a16="http://schemas.microsoft.com/office/drawing/2014/main" id="{9CCC0352-45F1-4076-BC23-E5F3C919381A}"/>
              </a:ext>
            </a:extLst>
          </p:cNvPr>
          <p:cNvPicPr>
            <a:picLocks noChangeAspect="1"/>
          </p:cNvPicPr>
          <p:nvPr/>
        </p:nvPicPr>
        <p:blipFill>
          <a:blip r:embed="rId3"/>
          <a:stretch>
            <a:fillRect/>
          </a:stretch>
        </p:blipFill>
        <p:spPr>
          <a:xfrm>
            <a:off x="3795712" y="1204912"/>
            <a:ext cx="4600575" cy="4448175"/>
          </a:xfrm>
          <a:prstGeom prst="rect">
            <a:avLst/>
          </a:prstGeom>
        </p:spPr>
      </p:pic>
    </p:spTree>
    <p:extLst>
      <p:ext uri="{BB962C8B-B14F-4D97-AF65-F5344CB8AC3E}">
        <p14:creationId xmlns:p14="http://schemas.microsoft.com/office/powerpoint/2010/main" val="2252320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EB48-AF8E-2B48-ADCB-7A88F399834F}"/>
              </a:ext>
            </a:extLst>
          </p:cNvPr>
          <p:cNvSpPr>
            <a:spLocks noGrp="1"/>
          </p:cNvSpPr>
          <p:nvPr>
            <p:ph type="title"/>
          </p:nvPr>
        </p:nvSpPr>
        <p:spPr/>
        <p:txBody>
          <a:bodyPr/>
          <a:lstStyle/>
          <a:p>
            <a:r>
              <a:rPr lang="en-US" dirty="0"/>
              <a:t>Current Flow Rate Options</a:t>
            </a:r>
          </a:p>
        </p:txBody>
      </p:sp>
      <p:sp>
        <p:nvSpPr>
          <p:cNvPr id="3" name="Content Placeholder 2">
            <a:extLst>
              <a:ext uri="{FF2B5EF4-FFF2-40B4-BE49-F238E27FC236}">
                <a16:creationId xmlns:a16="http://schemas.microsoft.com/office/drawing/2014/main" id="{AC0E1577-3452-DC4F-B63E-0689C93B01E1}"/>
              </a:ext>
            </a:extLst>
          </p:cNvPr>
          <p:cNvSpPr>
            <a:spLocks noGrp="1"/>
          </p:cNvSpPr>
          <p:nvPr>
            <p:ph idx="12"/>
          </p:nvPr>
        </p:nvSpPr>
        <p:spPr/>
        <p:txBody>
          <a:bodyPr/>
          <a:lstStyle/>
          <a:p>
            <a:r>
              <a:rPr lang="en-US" dirty="0"/>
              <a:t>0.35 GPM</a:t>
            </a:r>
          </a:p>
          <a:p>
            <a:r>
              <a:rPr lang="en-US" dirty="0"/>
              <a:t>0.5 GPM</a:t>
            </a:r>
          </a:p>
          <a:p>
            <a:r>
              <a:rPr lang="en-US" dirty="0"/>
              <a:t>1.0 GPM</a:t>
            </a:r>
          </a:p>
          <a:p>
            <a:r>
              <a:rPr lang="en-US" dirty="0"/>
              <a:t>1.2 GPM</a:t>
            </a:r>
          </a:p>
          <a:p>
            <a:r>
              <a:rPr lang="en-US" dirty="0"/>
              <a:t>1.5 GPM</a:t>
            </a:r>
          </a:p>
          <a:p>
            <a:endParaRPr lang="en-US" dirty="0"/>
          </a:p>
        </p:txBody>
      </p:sp>
      <p:sp>
        <p:nvSpPr>
          <p:cNvPr id="4" name="Content Placeholder 3">
            <a:extLst>
              <a:ext uri="{FF2B5EF4-FFF2-40B4-BE49-F238E27FC236}">
                <a16:creationId xmlns:a16="http://schemas.microsoft.com/office/drawing/2014/main" id="{4490DA36-E5C8-7B49-9B83-595FE4CDE7A7}"/>
              </a:ext>
            </a:extLst>
          </p:cNvPr>
          <p:cNvSpPr>
            <a:spLocks noGrp="1"/>
          </p:cNvSpPr>
          <p:nvPr>
            <p:ph idx="13"/>
          </p:nvPr>
        </p:nvSpPr>
        <p:spPr/>
        <p:txBody>
          <a:bodyPr/>
          <a:lstStyle/>
          <a:p>
            <a:r>
              <a:rPr lang="en-US" dirty="0"/>
              <a:t>1.0 GPM (limited availability)</a:t>
            </a:r>
          </a:p>
          <a:p>
            <a:r>
              <a:rPr lang="en-US" dirty="0"/>
              <a:t>1.5 GPM</a:t>
            </a:r>
          </a:p>
          <a:p>
            <a:r>
              <a:rPr lang="en-US" dirty="0"/>
              <a:t>1.8 GPM</a:t>
            </a:r>
          </a:p>
          <a:p>
            <a:r>
              <a:rPr lang="en-US" dirty="0"/>
              <a:t>2.2 GPM</a:t>
            </a:r>
          </a:p>
          <a:p>
            <a:endParaRPr lang="en-US" dirty="0"/>
          </a:p>
        </p:txBody>
      </p:sp>
      <p:sp>
        <p:nvSpPr>
          <p:cNvPr id="5" name="Text Placeholder 4">
            <a:extLst>
              <a:ext uri="{FF2B5EF4-FFF2-40B4-BE49-F238E27FC236}">
                <a16:creationId xmlns:a16="http://schemas.microsoft.com/office/drawing/2014/main" id="{DCC333E2-2CF6-B945-9783-0619A458A5BF}"/>
              </a:ext>
            </a:extLst>
          </p:cNvPr>
          <p:cNvSpPr>
            <a:spLocks noGrp="1"/>
          </p:cNvSpPr>
          <p:nvPr>
            <p:ph type="body" sz="quarter" idx="15"/>
          </p:nvPr>
        </p:nvSpPr>
        <p:spPr/>
        <p:txBody>
          <a:bodyPr/>
          <a:lstStyle/>
          <a:p>
            <a:r>
              <a:rPr lang="en-US" dirty="0"/>
              <a:t>Lavatory Faucets</a:t>
            </a:r>
          </a:p>
        </p:txBody>
      </p:sp>
      <p:sp>
        <p:nvSpPr>
          <p:cNvPr id="6" name="Text Placeholder 5">
            <a:extLst>
              <a:ext uri="{FF2B5EF4-FFF2-40B4-BE49-F238E27FC236}">
                <a16:creationId xmlns:a16="http://schemas.microsoft.com/office/drawing/2014/main" id="{0C1C6B91-459B-0646-87D7-B963CF01A588}"/>
              </a:ext>
            </a:extLst>
          </p:cNvPr>
          <p:cNvSpPr>
            <a:spLocks noGrp="1"/>
          </p:cNvSpPr>
          <p:nvPr>
            <p:ph type="body" sz="quarter" idx="16"/>
          </p:nvPr>
        </p:nvSpPr>
        <p:spPr/>
        <p:txBody>
          <a:bodyPr/>
          <a:lstStyle/>
          <a:p>
            <a:r>
              <a:rPr lang="en-US" dirty="0"/>
              <a:t>Kitchen Faucets</a:t>
            </a:r>
          </a:p>
        </p:txBody>
      </p:sp>
    </p:spTree>
    <p:extLst>
      <p:ext uri="{BB962C8B-B14F-4D97-AF65-F5344CB8AC3E}">
        <p14:creationId xmlns:p14="http://schemas.microsoft.com/office/powerpoint/2010/main" val="1050266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5A015984-EE15-49B2-8E5B-C870E07019AE}"/>
              </a:ext>
            </a:extLst>
          </p:cNvPr>
          <p:cNvSpPr>
            <a:spLocks noGrp="1"/>
          </p:cNvSpPr>
          <p:nvPr>
            <p:ph type="title"/>
          </p:nvPr>
        </p:nvSpPr>
        <p:spPr/>
        <p:txBody>
          <a:bodyPr/>
          <a:lstStyle/>
          <a:p>
            <a:r>
              <a:rPr lang="en-US" dirty="0"/>
              <a:t>What is </a:t>
            </a:r>
            <a:r>
              <a:rPr lang="en-US" dirty="0" err="1"/>
              <a:t>WaterSense</a:t>
            </a:r>
            <a:endParaRPr lang="en-US" dirty="0"/>
          </a:p>
        </p:txBody>
      </p:sp>
      <p:sp>
        <p:nvSpPr>
          <p:cNvPr id="35" name="Text Placeholder 34"/>
          <p:cNvSpPr>
            <a:spLocks noGrp="1"/>
          </p:cNvSpPr>
          <p:nvPr>
            <p:ph type="body" sz="quarter" idx="15"/>
          </p:nvPr>
        </p:nvSpPr>
        <p:spPr>
          <a:xfrm>
            <a:off x="1000732" y="3570438"/>
            <a:ext cx="2878119" cy="1438162"/>
          </a:xfrm>
        </p:spPr>
        <p:txBody>
          <a:bodyPr anchor="t"/>
          <a:lstStyle/>
          <a:p>
            <a:pPr lvl="0"/>
            <a:r>
              <a:rPr lang="en-US" dirty="0"/>
              <a:t>Look For</a:t>
            </a:r>
          </a:p>
          <a:p>
            <a:pPr lvl="0"/>
            <a:endParaRPr lang="en-US" dirty="0"/>
          </a:p>
        </p:txBody>
      </p:sp>
      <p:sp>
        <p:nvSpPr>
          <p:cNvPr id="36" name="Text Placeholder 35"/>
          <p:cNvSpPr>
            <a:spLocks noGrp="1"/>
          </p:cNvSpPr>
          <p:nvPr>
            <p:ph type="body" sz="quarter" idx="16"/>
          </p:nvPr>
        </p:nvSpPr>
        <p:spPr>
          <a:xfrm>
            <a:off x="4513507" y="3570438"/>
            <a:ext cx="3148330" cy="1438162"/>
          </a:xfrm>
        </p:spPr>
        <p:txBody>
          <a:bodyPr anchor="t"/>
          <a:lstStyle/>
          <a:p>
            <a:pPr lvl="0"/>
            <a:r>
              <a:rPr lang="en-US" dirty="0" err="1"/>
              <a:t>WaterSense</a:t>
            </a:r>
            <a:endParaRPr lang="en-US" dirty="0"/>
          </a:p>
          <a:p>
            <a:pPr lvl="0"/>
            <a:r>
              <a:rPr lang="en-US" sz="1400" dirty="0"/>
              <a:t>Is a voluntary partnership with the Environmental Protection Agency designed to conserve the water supply. It is a sister program to Energy Star which has been widely publicized.</a:t>
            </a:r>
          </a:p>
        </p:txBody>
      </p:sp>
      <p:sp>
        <p:nvSpPr>
          <p:cNvPr id="37" name="Text Placeholder 36"/>
          <p:cNvSpPr>
            <a:spLocks noGrp="1"/>
          </p:cNvSpPr>
          <p:nvPr>
            <p:ph type="body" sz="quarter" idx="17"/>
          </p:nvPr>
        </p:nvSpPr>
        <p:spPr>
          <a:xfrm>
            <a:off x="8313150" y="3570438"/>
            <a:ext cx="2878119" cy="1438162"/>
          </a:xfrm>
        </p:spPr>
        <p:txBody>
          <a:bodyPr anchor="t"/>
          <a:lstStyle/>
          <a:p>
            <a:pPr lvl="0"/>
            <a:r>
              <a:rPr lang="en-US" dirty="0"/>
              <a:t>Certification</a:t>
            </a:r>
          </a:p>
          <a:p>
            <a:pPr lvl="0"/>
            <a:r>
              <a:rPr lang="en-US" sz="1400" dirty="0"/>
              <a:t>To be </a:t>
            </a:r>
            <a:r>
              <a:rPr lang="en-US" sz="1400" dirty="0" err="1"/>
              <a:t>WaterSense</a:t>
            </a:r>
            <a:r>
              <a:rPr lang="en-US" sz="1400" dirty="0"/>
              <a:t> Certified, lavatory faucets cannot flow more than 1.5 GPM at 60 PSI and cannot flow less than 0.8 GPM at only 20 PSI.</a:t>
            </a:r>
          </a:p>
        </p:txBody>
      </p:sp>
      <p:sp>
        <p:nvSpPr>
          <p:cNvPr id="21" name="Freeform 5">
            <a:extLst>
              <a:ext uri="{FF2B5EF4-FFF2-40B4-BE49-F238E27FC236}">
                <a16:creationId xmlns:a16="http://schemas.microsoft.com/office/drawing/2014/main" id="{EAA8D3E9-1CF8-44EB-A26A-E5245680EAE6}"/>
              </a:ext>
            </a:extLst>
          </p:cNvPr>
          <p:cNvSpPr>
            <a:spLocks noEditPoints="1"/>
          </p:cNvSpPr>
          <p:nvPr/>
        </p:nvSpPr>
        <p:spPr bwMode="auto">
          <a:xfrm>
            <a:off x="1779586" y="2143510"/>
            <a:ext cx="1273821" cy="840889"/>
          </a:xfrm>
          <a:custGeom>
            <a:avLst/>
            <a:gdLst>
              <a:gd name="T0" fmla="*/ 188 w 937"/>
              <a:gd name="T1" fmla="*/ 52 h 545"/>
              <a:gd name="T2" fmla="*/ 89 w 937"/>
              <a:gd name="T3" fmla="*/ 168 h 545"/>
              <a:gd name="T4" fmla="*/ 207 w 937"/>
              <a:gd name="T5" fmla="*/ 545 h 545"/>
              <a:gd name="T6" fmla="*/ 410 w 937"/>
              <a:gd name="T7" fmla="*/ 310 h 545"/>
              <a:gd name="T8" fmla="*/ 469 w 937"/>
              <a:gd name="T9" fmla="*/ 316 h 545"/>
              <a:gd name="T10" fmla="*/ 523 w 937"/>
              <a:gd name="T11" fmla="*/ 338 h 545"/>
              <a:gd name="T12" fmla="*/ 937 w 937"/>
              <a:gd name="T13" fmla="*/ 338 h 545"/>
              <a:gd name="T14" fmla="*/ 848 w 937"/>
              <a:gd name="T15" fmla="*/ 168 h 545"/>
              <a:gd name="T16" fmla="*/ 748 w 937"/>
              <a:gd name="T17" fmla="*/ 52 h 545"/>
              <a:gd name="T18" fmla="*/ 554 w 937"/>
              <a:gd name="T19" fmla="*/ 28 h 545"/>
              <a:gd name="T20" fmla="*/ 421 w 937"/>
              <a:gd name="T21" fmla="*/ 87 h 545"/>
              <a:gd name="T22" fmla="*/ 305 w 937"/>
              <a:gd name="T23" fmla="*/ 0 h 545"/>
              <a:gd name="T24" fmla="*/ 368 w 937"/>
              <a:gd name="T25" fmla="*/ 44 h 545"/>
              <a:gd name="T26" fmla="*/ 353 w 937"/>
              <a:gd name="T27" fmla="*/ 195 h 545"/>
              <a:gd name="T28" fmla="*/ 135 w 937"/>
              <a:gd name="T29" fmla="*/ 144 h 545"/>
              <a:gd name="T30" fmla="*/ 305 w 937"/>
              <a:gd name="T31" fmla="*/ 22 h 545"/>
              <a:gd name="T32" fmla="*/ 734 w 937"/>
              <a:gd name="T33" fmla="*/ 68 h 545"/>
              <a:gd name="T34" fmla="*/ 730 w 937"/>
              <a:gd name="T35" fmla="*/ 131 h 545"/>
              <a:gd name="T36" fmla="*/ 535 w 937"/>
              <a:gd name="T37" fmla="*/ 98 h 545"/>
              <a:gd name="T38" fmla="*/ 632 w 937"/>
              <a:gd name="T39" fmla="*/ 22 h 545"/>
              <a:gd name="T40" fmla="*/ 516 w 937"/>
              <a:gd name="T41" fmla="*/ 109 h 545"/>
              <a:gd name="T42" fmla="*/ 372 w 937"/>
              <a:gd name="T43" fmla="*/ 207 h 545"/>
              <a:gd name="T44" fmla="*/ 207 w 937"/>
              <a:gd name="T45" fmla="*/ 153 h 545"/>
              <a:gd name="T46" fmla="*/ 359 w 937"/>
              <a:gd name="T47" fmla="*/ 229 h 545"/>
              <a:gd name="T48" fmla="*/ 586 w 937"/>
              <a:gd name="T49" fmla="*/ 225 h 545"/>
              <a:gd name="T50" fmla="*/ 915 w 937"/>
              <a:gd name="T51" fmla="*/ 338 h 545"/>
              <a:gd name="T52" fmla="*/ 545 w 937"/>
              <a:gd name="T53" fmla="*/ 338 h 545"/>
              <a:gd name="T54" fmla="*/ 550 w 937"/>
              <a:gd name="T55" fmla="*/ 285 h 545"/>
              <a:gd name="T56" fmla="*/ 469 w 937"/>
              <a:gd name="T57" fmla="*/ 294 h 545"/>
              <a:gd name="T58" fmla="*/ 396 w 937"/>
              <a:gd name="T59" fmla="*/ 284 h 545"/>
              <a:gd name="T60" fmla="*/ 382 w 937"/>
              <a:gd name="T61" fmla="*/ 299 h 545"/>
              <a:gd name="T62" fmla="*/ 207 w 937"/>
              <a:gd name="T63" fmla="*/ 523 h 545"/>
              <a:gd name="T64" fmla="*/ 103 w 937"/>
              <a:gd name="T65" fmla="*/ 184 h 545"/>
              <a:gd name="T66" fmla="*/ 207 w 937"/>
              <a:gd name="T67" fmla="*/ 153 h 545"/>
              <a:gd name="T68" fmla="*/ 87 w 937"/>
              <a:gd name="T69" fmla="*/ 338 h 545"/>
              <a:gd name="T70" fmla="*/ 327 w 937"/>
              <a:gd name="T71" fmla="*/ 338 h 545"/>
              <a:gd name="T72" fmla="*/ 730 w 937"/>
              <a:gd name="T73" fmla="*/ 218 h 545"/>
              <a:gd name="T74" fmla="*/ 730 w 937"/>
              <a:gd name="T75" fmla="*/ 458 h 545"/>
              <a:gd name="T76" fmla="*/ 730 w 937"/>
              <a:gd name="T77" fmla="*/ 218 h 545"/>
              <a:gd name="T78" fmla="*/ 305 w 937"/>
              <a:gd name="T79" fmla="*/ 338 h 545"/>
              <a:gd name="T80" fmla="*/ 109 w 937"/>
              <a:gd name="T81" fmla="*/ 338 h 545"/>
              <a:gd name="T82" fmla="*/ 730 w 937"/>
              <a:gd name="T83" fmla="*/ 240 h 545"/>
              <a:gd name="T84" fmla="*/ 730 w 937"/>
              <a:gd name="T85" fmla="*/ 436 h 545"/>
              <a:gd name="T86" fmla="*/ 730 w 937"/>
              <a:gd name="T87" fmla="*/ 24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37" h="545">
                <a:moveTo>
                  <a:pt x="305" y="0"/>
                </a:moveTo>
                <a:cubicBezTo>
                  <a:pt x="261" y="0"/>
                  <a:pt x="223" y="21"/>
                  <a:pt x="188" y="52"/>
                </a:cubicBezTo>
                <a:cubicBezTo>
                  <a:pt x="154" y="83"/>
                  <a:pt x="122" y="124"/>
                  <a:pt x="89" y="168"/>
                </a:cubicBezTo>
                <a:cubicBezTo>
                  <a:pt x="89" y="168"/>
                  <a:pt x="89" y="168"/>
                  <a:pt x="89" y="168"/>
                </a:cubicBezTo>
                <a:cubicBezTo>
                  <a:pt x="35" y="206"/>
                  <a:pt x="0" y="268"/>
                  <a:pt x="0" y="338"/>
                </a:cubicBezTo>
                <a:cubicBezTo>
                  <a:pt x="0" y="452"/>
                  <a:pt x="93" y="545"/>
                  <a:pt x="207" y="545"/>
                </a:cubicBezTo>
                <a:cubicBezTo>
                  <a:pt x="321" y="545"/>
                  <a:pt x="414" y="452"/>
                  <a:pt x="414" y="338"/>
                </a:cubicBezTo>
                <a:cubicBezTo>
                  <a:pt x="414" y="328"/>
                  <a:pt x="413" y="319"/>
                  <a:pt x="410" y="310"/>
                </a:cubicBezTo>
                <a:cubicBezTo>
                  <a:pt x="431" y="315"/>
                  <a:pt x="451" y="316"/>
                  <a:pt x="468" y="316"/>
                </a:cubicBezTo>
                <a:cubicBezTo>
                  <a:pt x="468" y="316"/>
                  <a:pt x="468" y="316"/>
                  <a:pt x="469" y="316"/>
                </a:cubicBezTo>
                <a:cubicBezTo>
                  <a:pt x="485" y="316"/>
                  <a:pt x="506" y="315"/>
                  <a:pt x="527" y="310"/>
                </a:cubicBezTo>
                <a:cubicBezTo>
                  <a:pt x="524" y="319"/>
                  <a:pt x="523" y="328"/>
                  <a:pt x="523" y="338"/>
                </a:cubicBezTo>
                <a:cubicBezTo>
                  <a:pt x="523" y="452"/>
                  <a:pt x="616" y="545"/>
                  <a:pt x="730" y="545"/>
                </a:cubicBezTo>
                <a:cubicBezTo>
                  <a:pt x="844" y="545"/>
                  <a:pt x="937" y="452"/>
                  <a:pt x="937" y="338"/>
                </a:cubicBezTo>
                <a:cubicBezTo>
                  <a:pt x="937" y="268"/>
                  <a:pt x="902" y="206"/>
                  <a:pt x="848" y="168"/>
                </a:cubicBezTo>
                <a:cubicBezTo>
                  <a:pt x="848" y="168"/>
                  <a:pt x="848" y="168"/>
                  <a:pt x="848" y="168"/>
                </a:cubicBezTo>
                <a:cubicBezTo>
                  <a:pt x="848" y="168"/>
                  <a:pt x="848" y="168"/>
                  <a:pt x="848" y="168"/>
                </a:cubicBezTo>
                <a:cubicBezTo>
                  <a:pt x="815" y="124"/>
                  <a:pt x="783" y="83"/>
                  <a:pt x="748" y="52"/>
                </a:cubicBezTo>
                <a:cubicBezTo>
                  <a:pt x="714" y="21"/>
                  <a:pt x="675" y="0"/>
                  <a:pt x="632" y="0"/>
                </a:cubicBezTo>
                <a:cubicBezTo>
                  <a:pt x="598" y="0"/>
                  <a:pt x="573" y="11"/>
                  <a:pt x="554" y="28"/>
                </a:cubicBezTo>
                <a:cubicBezTo>
                  <a:pt x="537" y="44"/>
                  <a:pt x="525" y="64"/>
                  <a:pt x="515" y="87"/>
                </a:cubicBezTo>
                <a:cubicBezTo>
                  <a:pt x="421" y="87"/>
                  <a:pt x="421" y="87"/>
                  <a:pt x="421" y="87"/>
                </a:cubicBezTo>
                <a:cubicBezTo>
                  <a:pt x="411" y="64"/>
                  <a:pt x="400" y="44"/>
                  <a:pt x="383" y="28"/>
                </a:cubicBezTo>
                <a:cubicBezTo>
                  <a:pt x="364" y="11"/>
                  <a:pt x="338" y="0"/>
                  <a:pt x="305" y="0"/>
                </a:cubicBezTo>
                <a:close/>
                <a:moveTo>
                  <a:pt x="305" y="22"/>
                </a:moveTo>
                <a:cubicBezTo>
                  <a:pt x="334" y="22"/>
                  <a:pt x="353" y="30"/>
                  <a:pt x="368" y="44"/>
                </a:cubicBezTo>
                <a:cubicBezTo>
                  <a:pt x="382" y="57"/>
                  <a:pt x="392" y="76"/>
                  <a:pt x="402" y="98"/>
                </a:cubicBezTo>
                <a:cubicBezTo>
                  <a:pt x="353" y="195"/>
                  <a:pt x="353" y="195"/>
                  <a:pt x="353" y="195"/>
                </a:cubicBezTo>
                <a:cubicBezTo>
                  <a:pt x="316" y="156"/>
                  <a:pt x="265" y="131"/>
                  <a:pt x="207" y="131"/>
                </a:cubicBezTo>
                <a:cubicBezTo>
                  <a:pt x="181" y="131"/>
                  <a:pt x="157" y="136"/>
                  <a:pt x="135" y="144"/>
                </a:cubicBezTo>
                <a:cubicBezTo>
                  <a:pt x="158" y="115"/>
                  <a:pt x="180" y="88"/>
                  <a:pt x="203" y="68"/>
                </a:cubicBezTo>
                <a:cubicBezTo>
                  <a:pt x="235" y="39"/>
                  <a:pt x="268" y="22"/>
                  <a:pt x="305" y="22"/>
                </a:cubicBezTo>
                <a:close/>
                <a:moveTo>
                  <a:pt x="632" y="22"/>
                </a:moveTo>
                <a:cubicBezTo>
                  <a:pt x="668" y="22"/>
                  <a:pt x="701" y="39"/>
                  <a:pt x="734" y="68"/>
                </a:cubicBezTo>
                <a:cubicBezTo>
                  <a:pt x="757" y="88"/>
                  <a:pt x="779" y="115"/>
                  <a:pt x="802" y="144"/>
                </a:cubicBezTo>
                <a:cubicBezTo>
                  <a:pt x="779" y="136"/>
                  <a:pt x="755" y="131"/>
                  <a:pt x="730" y="131"/>
                </a:cubicBezTo>
                <a:cubicBezTo>
                  <a:pt x="671" y="131"/>
                  <a:pt x="621" y="156"/>
                  <a:pt x="584" y="195"/>
                </a:cubicBezTo>
                <a:cubicBezTo>
                  <a:pt x="535" y="98"/>
                  <a:pt x="535" y="98"/>
                  <a:pt x="535" y="98"/>
                </a:cubicBezTo>
                <a:cubicBezTo>
                  <a:pt x="545" y="76"/>
                  <a:pt x="555" y="57"/>
                  <a:pt x="569" y="44"/>
                </a:cubicBezTo>
                <a:cubicBezTo>
                  <a:pt x="584" y="30"/>
                  <a:pt x="603" y="22"/>
                  <a:pt x="632" y="22"/>
                </a:cubicBezTo>
                <a:close/>
                <a:moveTo>
                  <a:pt x="421" y="109"/>
                </a:moveTo>
                <a:cubicBezTo>
                  <a:pt x="516" y="109"/>
                  <a:pt x="516" y="109"/>
                  <a:pt x="516" y="109"/>
                </a:cubicBezTo>
                <a:cubicBezTo>
                  <a:pt x="565" y="207"/>
                  <a:pt x="565" y="207"/>
                  <a:pt x="565" y="207"/>
                </a:cubicBezTo>
                <a:cubicBezTo>
                  <a:pt x="372" y="207"/>
                  <a:pt x="372" y="207"/>
                  <a:pt x="372" y="207"/>
                </a:cubicBezTo>
                <a:lnTo>
                  <a:pt x="421" y="109"/>
                </a:lnTo>
                <a:close/>
                <a:moveTo>
                  <a:pt x="207" y="153"/>
                </a:moveTo>
                <a:cubicBezTo>
                  <a:pt x="266" y="153"/>
                  <a:pt x="317" y="181"/>
                  <a:pt x="351" y="225"/>
                </a:cubicBezTo>
                <a:cubicBezTo>
                  <a:pt x="353" y="227"/>
                  <a:pt x="356" y="229"/>
                  <a:pt x="359" y="229"/>
                </a:cubicBezTo>
                <a:cubicBezTo>
                  <a:pt x="577" y="229"/>
                  <a:pt x="577" y="229"/>
                  <a:pt x="577" y="229"/>
                </a:cubicBezTo>
                <a:cubicBezTo>
                  <a:pt x="581" y="229"/>
                  <a:pt x="584" y="227"/>
                  <a:pt x="586" y="225"/>
                </a:cubicBezTo>
                <a:cubicBezTo>
                  <a:pt x="620" y="181"/>
                  <a:pt x="670" y="153"/>
                  <a:pt x="730" y="153"/>
                </a:cubicBezTo>
                <a:cubicBezTo>
                  <a:pt x="832" y="153"/>
                  <a:pt x="915" y="236"/>
                  <a:pt x="915" y="338"/>
                </a:cubicBezTo>
                <a:cubicBezTo>
                  <a:pt x="915" y="441"/>
                  <a:pt x="832" y="523"/>
                  <a:pt x="730" y="523"/>
                </a:cubicBezTo>
                <a:cubicBezTo>
                  <a:pt x="627" y="523"/>
                  <a:pt x="545" y="441"/>
                  <a:pt x="545" y="338"/>
                </a:cubicBezTo>
                <a:cubicBezTo>
                  <a:pt x="545" y="322"/>
                  <a:pt x="544" y="320"/>
                  <a:pt x="555" y="299"/>
                </a:cubicBezTo>
                <a:cubicBezTo>
                  <a:pt x="557" y="294"/>
                  <a:pt x="555" y="287"/>
                  <a:pt x="550" y="285"/>
                </a:cubicBezTo>
                <a:cubicBezTo>
                  <a:pt x="547" y="283"/>
                  <a:pt x="543" y="283"/>
                  <a:pt x="540" y="284"/>
                </a:cubicBezTo>
                <a:cubicBezTo>
                  <a:pt x="518" y="294"/>
                  <a:pt x="492" y="294"/>
                  <a:pt x="469" y="294"/>
                </a:cubicBezTo>
                <a:cubicBezTo>
                  <a:pt x="468" y="294"/>
                  <a:pt x="468" y="295"/>
                  <a:pt x="468" y="294"/>
                </a:cubicBezTo>
                <a:cubicBezTo>
                  <a:pt x="445" y="294"/>
                  <a:pt x="419" y="294"/>
                  <a:pt x="396" y="284"/>
                </a:cubicBezTo>
                <a:cubicBezTo>
                  <a:pt x="391" y="282"/>
                  <a:pt x="385" y="284"/>
                  <a:pt x="382" y="289"/>
                </a:cubicBezTo>
                <a:cubicBezTo>
                  <a:pt x="380" y="293"/>
                  <a:pt x="381" y="296"/>
                  <a:pt x="382" y="299"/>
                </a:cubicBezTo>
                <a:cubicBezTo>
                  <a:pt x="393" y="320"/>
                  <a:pt x="392" y="322"/>
                  <a:pt x="392" y="338"/>
                </a:cubicBezTo>
                <a:cubicBezTo>
                  <a:pt x="392" y="441"/>
                  <a:pt x="309" y="523"/>
                  <a:pt x="207" y="523"/>
                </a:cubicBezTo>
                <a:cubicBezTo>
                  <a:pt x="104" y="523"/>
                  <a:pt x="21" y="441"/>
                  <a:pt x="21" y="338"/>
                </a:cubicBezTo>
                <a:cubicBezTo>
                  <a:pt x="21" y="274"/>
                  <a:pt x="54" y="218"/>
                  <a:pt x="103" y="184"/>
                </a:cubicBezTo>
                <a:cubicBezTo>
                  <a:pt x="103" y="184"/>
                  <a:pt x="104" y="184"/>
                  <a:pt x="104" y="184"/>
                </a:cubicBezTo>
                <a:cubicBezTo>
                  <a:pt x="133" y="164"/>
                  <a:pt x="169" y="153"/>
                  <a:pt x="207" y="153"/>
                </a:cubicBezTo>
                <a:close/>
                <a:moveTo>
                  <a:pt x="207" y="218"/>
                </a:moveTo>
                <a:cubicBezTo>
                  <a:pt x="141" y="218"/>
                  <a:pt x="87" y="272"/>
                  <a:pt x="87" y="338"/>
                </a:cubicBezTo>
                <a:cubicBezTo>
                  <a:pt x="87" y="404"/>
                  <a:pt x="141" y="458"/>
                  <a:pt x="207" y="458"/>
                </a:cubicBezTo>
                <a:cubicBezTo>
                  <a:pt x="273" y="458"/>
                  <a:pt x="327" y="404"/>
                  <a:pt x="327" y="338"/>
                </a:cubicBezTo>
                <a:cubicBezTo>
                  <a:pt x="327" y="272"/>
                  <a:pt x="273" y="218"/>
                  <a:pt x="207" y="218"/>
                </a:cubicBezTo>
                <a:close/>
                <a:moveTo>
                  <a:pt x="730" y="218"/>
                </a:moveTo>
                <a:cubicBezTo>
                  <a:pt x="664" y="218"/>
                  <a:pt x="610" y="272"/>
                  <a:pt x="610" y="338"/>
                </a:cubicBezTo>
                <a:cubicBezTo>
                  <a:pt x="610" y="404"/>
                  <a:pt x="664" y="458"/>
                  <a:pt x="730" y="458"/>
                </a:cubicBezTo>
                <a:cubicBezTo>
                  <a:pt x="796" y="458"/>
                  <a:pt x="850" y="404"/>
                  <a:pt x="850" y="338"/>
                </a:cubicBezTo>
                <a:cubicBezTo>
                  <a:pt x="850" y="272"/>
                  <a:pt x="796" y="218"/>
                  <a:pt x="730" y="218"/>
                </a:cubicBezTo>
                <a:close/>
                <a:moveTo>
                  <a:pt x="207" y="240"/>
                </a:moveTo>
                <a:cubicBezTo>
                  <a:pt x="261" y="240"/>
                  <a:pt x="305" y="284"/>
                  <a:pt x="305" y="338"/>
                </a:cubicBezTo>
                <a:cubicBezTo>
                  <a:pt x="305" y="392"/>
                  <a:pt x="261" y="436"/>
                  <a:pt x="207" y="436"/>
                </a:cubicBezTo>
                <a:cubicBezTo>
                  <a:pt x="152" y="436"/>
                  <a:pt x="109" y="392"/>
                  <a:pt x="109" y="338"/>
                </a:cubicBezTo>
                <a:cubicBezTo>
                  <a:pt x="109" y="284"/>
                  <a:pt x="152" y="240"/>
                  <a:pt x="207" y="240"/>
                </a:cubicBezTo>
                <a:close/>
                <a:moveTo>
                  <a:pt x="730" y="240"/>
                </a:moveTo>
                <a:cubicBezTo>
                  <a:pt x="784" y="240"/>
                  <a:pt x="828" y="284"/>
                  <a:pt x="828" y="338"/>
                </a:cubicBezTo>
                <a:cubicBezTo>
                  <a:pt x="828" y="392"/>
                  <a:pt x="784" y="436"/>
                  <a:pt x="730" y="436"/>
                </a:cubicBezTo>
                <a:cubicBezTo>
                  <a:pt x="676" y="436"/>
                  <a:pt x="632" y="392"/>
                  <a:pt x="632" y="338"/>
                </a:cubicBezTo>
                <a:cubicBezTo>
                  <a:pt x="632" y="284"/>
                  <a:pt x="676" y="240"/>
                  <a:pt x="730" y="24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ln>
                <a:solidFill>
                  <a:schemeClr val="accent4"/>
                </a:solidFill>
              </a:ln>
              <a:solidFill>
                <a:schemeClr val="accent4"/>
              </a:solidFill>
            </a:endParaRPr>
          </a:p>
        </p:txBody>
      </p:sp>
      <p:pic>
        <p:nvPicPr>
          <p:cNvPr id="2" name="Picture 1">
            <a:extLst>
              <a:ext uri="{FF2B5EF4-FFF2-40B4-BE49-F238E27FC236}">
                <a16:creationId xmlns:a16="http://schemas.microsoft.com/office/drawing/2014/main" id="{FCE6D328-1DD6-4880-952B-259D4E3BCB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92958" y="3949132"/>
            <a:ext cx="1495098" cy="1503892"/>
          </a:xfrm>
          <a:prstGeom prst="rect">
            <a:avLst/>
          </a:prstGeom>
        </p:spPr>
      </p:pic>
      <p:pic>
        <p:nvPicPr>
          <p:cNvPr id="3" name="Picture 2">
            <a:extLst>
              <a:ext uri="{FF2B5EF4-FFF2-40B4-BE49-F238E27FC236}">
                <a16:creationId xmlns:a16="http://schemas.microsoft.com/office/drawing/2014/main" id="{0E9E5509-E54E-48A1-9785-25779D72F114}"/>
              </a:ext>
            </a:extLst>
          </p:cNvPr>
          <p:cNvPicPr>
            <a:picLocks noChangeAspect="1"/>
          </p:cNvPicPr>
          <p:nvPr/>
        </p:nvPicPr>
        <p:blipFill>
          <a:blip r:embed="rId4"/>
          <a:stretch>
            <a:fillRect/>
          </a:stretch>
        </p:blipFill>
        <p:spPr>
          <a:xfrm>
            <a:off x="5482395" y="2190037"/>
            <a:ext cx="1227210" cy="747832"/>
          </a:xfrm>
          <a:prstGeom prst="rect">
            <a:avLst/>
          </a:prstGeom>
        </p:spPr>
      </p:pic>
      <p:sp>
        <p:nvSpPr>
          <p:cNvPr id="22" name="Freeform 5">
            <a:extLst>
              <a:ext uri="{FF2B5EF4-FFF2-40B4-BE49-F238E27FC236}">
                <a16:creationId xmlns:a16="http://schemas.microsoft.com/office/drawing/2014/main" id="{540CAFD5-DF83-4F6A-87A9-B1654EB7B09C}"/>
              </a:ext>
            </a:extLst>
          </p:cNvPr>
          <p:cNvSpPr>
            <a:spLocks noEditPoints="1"/>
          </p:cNvSpPr>
          <p:nvPr/>
        </p:nvSpPr>
        <p:spPr bwMode="auto">
          <a:xfrm>
            <a:off x="9356195" y="2046123"/>
            <a:ext cx="792028" cy="1035661"/>
          </a:xfrm>
          <a:custGeom>
            <a:avLst/>
            <a:gdLst>
              <a:gd name="T0" fmla="*/ 674 w 704"/>
              <a:gd name="T1" fmla="*/ 295 h 1038"/>
              <a:gd name="T2" fmla="*/ 657 w 704"/>
              <a:gd name="T3" fmla="*/ 176 h 1038"/>
              <a:gd name="T4" fmla="*/ 562 w 704"/>
              <a:gd name="T5" fmla="*/ 101 h 1038"/>
              <a:gd name="T6" fmla="*/ 465 w 704"/>
              <a:gd name="T7" fmla="*/ 45 h 1038"/>
              <a:gd name="T8" fmla="*/ 352 w 704"/>
              <a:gd name="T9" fmla="*/ 0 h 1038"/>
              <a:gd name="T10" fmla="*/ 239 w 704"/>
              <a:gd name="T11" fmla="*/ 45 h 1038"/>
              <a:gd name="T12" fmla="*/ 142 w 704"/>
              <a:gd name="T13" fmla="*/ 101 h 1038"/>
              <a:gd name="T14" fmla="*/ 47 w 704"/>
              <a:gd name="T15" fmla="*/ 176 h 1038"/>
              <a:gd name="T16" fmla="*/ 30 w 704"/>
              <a:gd name="T17" fmla="*/ 295 h 1038"/>
              <a:gd name="T18" fmla="*/ 48 w 704"/>
              <a:gd name="T19" fmla="*/ 434 h 1038"/>
              <a:gd name="T20" fmla="*/ 101 w 704"/>
              <a:gd name="T21" fmla="*/ 562 h 1038"/>
              <a:gd name="T22" fmla="*/ 158 w 704"/>
              <a:gd name="T23" fmla="*/ 639 h 1038"/>
              <a:gd name="T24" fmla="*/ 103 w 704"/>
              <a:gd name="T25" fmla="*/ 993 h 1038"/>
              <a:gd name="T26" fmla="*/ 248 w 704"/>
              <a:gd name="T27" fmla="*/ 1038 h 1038"/>
              <a:gd name="T28" fmla="*/ 356 w 704"/>
              <a:gd name="T29" fmla="*/ 801 h 1038"/>
              <a:gd name="T30" fmla="*/ 456 w 704"/>
              <a:gd name="T31" fmla="*/ 1038 h 1038"/>
              <a:gd name="T32" fmla="*/ 601 w 704"/>
              <a:gd name="T33" fmla="*/ 993 h 1038"/>
              <a:gd name="T34" fmla="*/ 547 w 704"/>
              <a:gd name="T35" fmla="*/ 639 h 1038"/>
              <a:gd name="T36" fmla="*/ 603 w 704"/>
              <a:gd name="T37" fmla="*/ 562 h 1038"/>
              <a:gd name="T38" fmla="*/ 656 w 704"/>
              <a:gd name="T39" fmla="*/ 434 h 1038"/>
              <a:gd name="T40" fmla="*/ 202 w 704"/>
              <a:gd name="T41" fmla="*/ 939 h 1038"/>
              <a:gd name="T42" fmla="*/ 194 w 704"/>
              <a:gd name="T43" fmla="*/ 663 h 1038"/>
              <a:gd name="T44" fmla="*/ 270 w 704"/>
              <a:gd name="T45" fmla="*/ 656 h 1038"/>
              <a:gd name="T46" fmla="*/ 324 w 704"/>
              <a:gd name="T47" fmla="*/ 697 h 1038"/>
              <a:gd name="T48" fmla="*/ 540 w 704"/>
              <a:gd name="T49" fmla="*/ 929 h 1038"/>
              <a:gd name="T50" fmla="*/ 377 w 704"/>
              <a:gd name="T51" fmla="*/ 698 h 1038"/>
              <a:gd name="T52" fmla="*/ 465 w 704"/>
              <a:gd name="T53" fmla="*/ 660 h 1038"/>
              <a:gd name="T54" fmla="*/ 600 w 704"/>
              <a:gd name="T55" fmla="*/ 947 h 1038"/>
              <a:gd name="T56" fmla="*/ 611 w 704"/>
              <a:gd name="T57" fmla="*/ 422 h 1038"/>
              <a:gd name="T58" fmla="*/ 587 w 704"/>
              <a:gd name="T59" fmla="*/ 519 h 1038"/>
              <a:gd name="T60" fmla="*/ 505 w 704"/>
              <a:gd name="T61" fmla="*/ 617 h 1038"/>
              <a:gd name="T62" fmla="*/ 439 w 704"/>
              <a:gd name="T63" fmla="*/ 609 h 1038"/>
              <a:gd name="T64" fmla="*/ 352 w 704"/>
              <a:gd name="T65" fmla="*/ 658 h 1038"/>
              <a:gd name="T66" fmla="*/ 265 w 704"/>
              <a:gd name="T67" fmla="*/ 609 h 1038"/>
              <a:gd name="T68" fmla="*/ 199 w 704"/>
              <a:gd name="T69" fmla="*/ 617 h 1038"/>
              <a:gd name="T70" fmla="*/ 117 w 704"/>
              <a:gd name="T71" fmla="*/ 519 h 1038"/>
              <a:gd name="T72" fmla="*/ 93 w 704"/>
              <a:gd name="T73" fmla="*/ 422 h 1038"/>
              <a:gd name="T74" fmla="*/ 65 w 704"/>
              <a:gd name="T75" fmla="*/ 325 h 1038"/>
              <a:gd name="T76" fmla="*/ 87 w 704"/>
              <a:gd name="T77" fmla="*/ 199 h 1038"/>
              <a:gd name="T78" fmla="*/ 185 w 704"/>
              <a:gd name="T79" fmla="*/ 117 h 1038"/>
              <a:gd name="T80" fmla="*/ 231 w 704"/>
              <a:gd name="T81" fmla="*/ 90 h 1038"/>
              <a:gd name="T82" fmla="*/ 324 w 704"/>
              <a:gd name="T83" fmla="*/ 65 h 1038"/>
              <a:gd name="T84" fmla="*/ 422 w 704"/>
              <a:gd name="T85" fmla="*/ 93 h 1038"/>
              <a:gd name="T86" fmla="*/ 498 w 704"/>
              <a:gd name="T87" fmla="*/ 86 h 1038"/>
              <a:gd name="T88" fmla="*/ 542 w 704"/>
              <a:gd name="T89" fmla="*/ 162 h 1038"/>
              <a:gd name="T90" fmla="*/ 614 w 704"/>
              <a:gd name="T91" fmla="*/ 231 h 1038"/>
              <a:gd name="T92" fmla="*/ 658 w 704"/>
              <a:gd name="T93" fmla="*/ 352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4" h="1038">
                <a:moveTo>
                  <a:pt x="674" y="410"/>
                </a:moveTo>
                <a:cubicBezTo>
                  <a:pt x="688" y="394"/>
                  <a:pt x="704" y="376"/>
                  <a:pt x="704" y="352"/>
                </a:cubicBezTo>
                <a:cubicBezTo>
                  <a:pt x="704" y="328"/>
                  <a:pt x="688" y="310"/>
                  <a:pt x="674" y="295"/>
                </a:cubicBezTo>
                <a:cubicBezTo>
                  <a:pt x="666" y="286"/>
                  <a:pt x="658" y="277"/>
                  <a:pt x="656" y="271"/>
                </a:cubicBezTo>
                <a:cubicBezTo>
                  <a:pt x="654" y="264"/>
                  <a:pt x="657" y="251"/>
                  <a:pt x="659" y="240"/>
                </a:cubicBezTo>
                <a:cubicBezTo>
                  <a:pt x="664" y="219"/>
                  <a:pt x="669" y="196"/>
                  <a:pt x="657" y="176"/>
                </a:cubicBezTo>
                <a:cubicBezTo>
                  <a:pt x="645" y="156"/>
                  <a:pt x="623" y="148"/>
                  <a:pt x="603" y="142"/>
                </a:cubicBezTo>
                <a:cubicBezTo>
                  <a:pt x="592" y="138"/>
                  <a:pt x="579" y="134"/>
                  <a:pt x="575" y="130"/>
                </a:cubicBezTo>
                <a:cubicBezTo>
                  <a:pt x="570" y="125"/>
                  <a:pt x="566" y="112"/>
                  <a:pt x="562" y="101"/>
                </a:cubicBezTo>
                <a:cubicBezTo>
                  <a:pt x="556" y="82"/>
                  <a:pt x="548" y="59"/>
                  <a:pt x="528" y="47"/>
                </a:cubicBezTo>
                <a:cubicBezTo>
                  <a:pt x="520" y="42"/>
                  <a:pt x="510" y="40"/>
                  <a:pt x="499" y="40"/>
                </a:cubicBezTo>
                <a:cubicBezTo>
                  <a:pt x="487" y="40"/>
                  <a:pt x="476" y="42"/>
                  <a:pt x="465" y="45"/>
                </a:cubicBezTo>
                <a:cubicBezTo>
                  <a:pt x="452" y="47"/>
                  <a:pt x="440" y="50"/>
                  <a:pt x="433" y="48"/>
                </a:cubicBezTo>
                <a:cubicBezTo>
                  <a:pt x="427" y="46"/>
                  <a:pt x="418" y="38"/>
                  <a:pt x="410" y="30"/>
                </a:cubicBezTo>
                <a:cubicBezTo>
                  <a:pt x="394" y="16"/>
                  <a:pt x="376" y="0"/>
                  <a:pt x="352" y="0"/>
                </a:cubicBezTo>
                <a:cubicBezTo>
                  <a:pt x="328" y="0"/>
                  <a:pt x="310" y="16"/>
                  <a:pt x="294" y="30"/>
                </a:cubicBezTo>
                <a:cubicBezTo>
                  <a:pt x="286" y="38"/>
                  <a:pt x="277" y="46"/>
                  <a:pt x="270" y="48"/>
                </a:cubicBezTo>
                <a:cubicBezTo>
                  <a:pt x="264" y="50"/>
                  <a:pt x="252" y="47"/>
                  <a:pt x="239" y="45"/>
                </a:cubicBezTo>
                <a:cubicBezTo>
                  <a:pt x="228" y="42"/>
                  <a:pt x="217" y="40"/>
                  <a:pt x="205" y="40"/>
                </a:cubicBezTo>
                <a:cubicBezTo>
                  <a:pt x="194" y="40"/>
                  <a:pt x="184" y="42"/>
                  <a:pt x="176" y="47"/>
                </a:cubicBezTo>
                <a:cubicBezTo>
                  <a:pt x="155" y="59"/>
                  <a:pt x="148" y="82"/>
                  <a:pt x="142" y="101"/>
                </a:cubicBezTo>
                <a:cubicBezTo>
                  <a:pt x="138" y="112"/>
                  <a:pt x="134" y="125"/>
                  <a:pt x="129" y="130"/>
                </a:cubicBezTo>
                <a:cubicBezTo>
                  <a:pt x="125" y="134"/>
                  <a:pt x="112" y="138"/>
                  <a:pt x="101" y="142"/>
                </a:cubicBezTo>
                <a:cubicBezTo>
                  <a:pt x="81" y="148"/>
                  <a:pt x="59" y="156"/>
                  <a:pt x="47" y="176"/>
                </a:cubicBezTo>
                <a:cubicBezTo>
                  <a:pt x="35" y="196"/>
                  <a:pt x="40" y="219"/>
                  <a:pt x="45" y="240"/>
                </a:cubicBezTo>
                <a:cubicBezTo>
                  <a:pt x="47" y="251"/>
                  <a:pt x="50" y="264"/>
                  <a:pt x="48" y="271"/>
                </a:cubicBezTo>
                <a:cubicBezTo>
                  <a:pt x="46" y="277"/>
                  <a:pt x="38" y="286"/>
                  <a:pt x="30" y="295"/>
                </a:cubicBezTo>
                <a:cubicBezTo>
                  <a:pt x="16" y="310"/>
                  <a:pt x="0" y="328"/>
                  <a:pt x="0" y="352"/>
                </a:cubicBezTo>
                <a:cubicBezTo>
                  <a:pt x="0" y="376"/>
                  <a:pt x="16" y="394"/>
                  <a:pt x="30" y="410"/>
                </a:cubicBezTo>
                <a:cubicBezTo>
                  <a:pt x="38" y="418"/>
                  <a:pt x="46" y="427"/>
                  <a:pt x="48" y="434"/>
                </a:cubicBezTo>
                <a:cubicBezTo>
                  <a:pt x="50" y="441"/>
                  <a:pt x="47" y="453"/>
                  <a:pt x="45" y="465"/>
                </a:cubicBezTo>
                <a:cubicBezTo>
                  <a:pt x="40" y="485"/>
                  <a:pt x="35" y="508"/>
                  <a:pt x="47" y="528"/>
                </a:cubicBezTo>
                <a:cubicBezTo>
                  <a:pt x="59" y="549"/>
                  <a:pt x="81" y="556"/>
                  <a:pt x="101" y="562"/>
                </a:cubicBezTo>
                <a:cubicBezTo>
                  <a:pt x="112" y="566"/>
                  <a:pt x="125" y="570"/>
                  <a:pt x="129" y="575"/>
                </a:cubicBezTo>
                <a:cubicBezTo>
                  <a:pt x="134" y="580"/>
                  <a:pt x="138" y="592"/>
                  <a:pt x="142" y="603"/>
                </a:cubicBezTo>
                <a:cubicBezTo>
                  <a:pt x="146" y="615"/>
                  <a:pt x="150" y="628"/>
                  <a:pt x="158" y="639"/>
                </a:cubicBezTo>
                <a:cubicBezTo>
                  <a:pt x="57" y="948"/>
                  <a:pt x="57" y="948"/>
                  <a:pt x="57" y="948"/>
                </a:cubicBezTo>
                <a:cubicBezTo>
                  <a:pt x="53" y="961"/>
                  <a:pt x="57" y="975"/>
                  <a:pt x="67" y="984"/>
                </a:cubicBezTo>
                <a:cubicBezTo>
                  <a:pt x="76" y="994"/>
                  <a:pt x="90" y="997"/>
                  <a:pt x="103" y="993"/>
                </a:cubicBezTo>
                <a:cubicBezTo>
                  <a:pt x="172" y="973"/>
                  <a:pt x="172" y="973"/>
                  <a:pt x="172" y="973"/>
                </a:cubicBezTo>
                <a:cubicBezTo>
                  <a:pt x="221" y="1026"/>
                  <a:pt x="221" y="1026"/>
                  <a:pt x="221" y="1026"/>
                </a:cubicBezTo>
                <a:cubicBezTo>
                  <a:pt x="228" y="1034"/>
                  <a:pt x="238" y="1038"/>
                  <a:pt x="248" y="1038"/>
                </a:cubicBezTo>
                <a:cubicBezTo>
                  <a:pt x="251" y="1038"/>
                  <a:pt x="254" y="1038"/>
                  <a:pt x="257" y="1037"/>
                </a:cubicBezTo>
                <a:cubicBezTo>
                  <a:pt x="269" y="1034"/>
                  <a:pt x="280" y="1024"/>
                  <a:pt x="283" y="1011"/>
                </a:cubicBezTo>
                <a:cubicBezTo>
                  <a:pt x="356" y="801"/>
                  <a:pt x="356" y="801"/>
                  <a:pt x="356" y="801"/>
                </a:cubicBezTo>
                <a:cubicBezTo>
                  <a:pt x="421" y="1011"/>
                  <a:pt x="421" y="1011"/>
                  <a:pt x="421" y="1011"/>
                </a:cubicBezTo>
                <a:cubicBezTo>
                  <a:pt x="424" y="1024"/>
                  <a:pt x="435" y="1034"/>
                  <a:pt x="447" y="1037"/>
                </a:cubicBezTo>
                <a:cubicBezTo>
                  <a:pt x="450" y="1038"/>
                  <a:pt x="453" y="1038"/>
                  <a:pt x="456" y="1038"/>
                </a:cubicBezTo>
                <a:cubicBezTo>
                  <a:pt x="466" y="1038"/>
                  <a:pt x="476" y="1034"/>
                  <a:pt x="483" y="1026"/>
                </a:cubicBezTo>
                <a:cubicBezTo>
                  <a:pt x="532" y="973"/>
                  <a:pt x="532" y="973"/>
                  <a:pt x="532" y="973"/>
                </a:cubicBezTo>
                <a:cubicBezTo>
                  <a:pt x="601" y="993"/>
                  <a:pt x="601" y="993"/>
                  <a:pt x="601" y="993"/>
                </a:cubicBezTo>
                <a:cubicBezTo>
                  <a:pt x="614" y="997"/>
                  <a:pt x="628" y="994"/>
                  <a:pt x="637" y="984"/>
                </a:cubicBezTo>
                <a:cubicBezTo>
                  <a:pt x="647" y="975"/>
                  <a:pt x="650" y="961"/>
                  <a:pt x="647" y="948"/>
                </a:cubicBezTo>
                <a:cubicBezTo>
                  <a:pt x="547" y="639"/>
                  <a:pt x="547" y="639"/>
                  <a:pt x="547" y="639"/>
                </a:cubicBezTo>
                <a:cubicBezTo>
                  <a:pt x="554" y="628"/>
                  <a:pt x="558" y="615"/>
                  <a:pt x="562" y="603"/>
                </a:cubicBezTo>
                <a:cubicBezTo>
                  <a:pt x="566" y="592"/>
                  <a:pt x="570" y="580"/>
                  <a:pt x="575" y="575"/>
                </a:cubicBezTo>
                <a:cubicBezTo>
                  <a:pt x="579" y="570"/>
                  <a:pt x="592" y="566"/>
                  <a:pt x="603" y="562"/>
                </a:cubicBezTo>
                <a:cubicBezTo>
                  <a:pt x="623" y="556"/>
                  <a:pt x="645" y="549"/>
                  <a:pt x="657" y="528"/>
                </a:cubicBezTo>
                <a:cubicBezTo>
                  <a:pt x="669" y="508"/>
                  <a:pt x="664" y="485"/>
                  <a:pt x="659" y="465"/>
                </a:cubicBezTo>
                <a:cubicBezTo>
                  <a:pt x="657" y="453"/>
                  <a:pt x="654" y="441"/>
                  <a:pt x="656" y="434"/>
                </a:cubicBezTo>
                <a:cubicBezTo>
                  <a:pt x="658" y="427"/>
                  <a:pt x="666" y="418"/>
                  <a:pt x="674" y="410"/>
                </a:cubicBezTo>
                <a:close/>
                <a:moveTo>
                  <a:pt x="244" y="986"/>
                </a:moveTo>
                <a:cubicBezTo>
                  <a:pt x="202" y="939"/>
                  <a:pt x="202" y="939"/>
                  <a:pt x="202" y="939"/>
                </a:cubicBezTo>
                <a:cubicBezTo>
                  <a:pt x="192" y="929"/>
                  <a:pt x="178" y="925"/>
                  <a:pt x="164" y="929"/>
                </a:cubicBezTo>
                <a:cubicBezTo>
                  <a:pt x="104" y="947"/>
                  <a:pt x="104" y="947"/>
                  <a:pt x="104" y="947"/>
                </a:cubicBezTo>
                <a:cubicBezTo>
                  <a:pt x="194" y="663"/>
                  <a:pt x="194" y="663"/>
                  <a:pt x="194" y="663"/>
                </a:cubicBezTo>
                <a:cubicBezTo>
                  <a:pt x="198" y="664"/>
                  <a:pt x="201" y="664"/>
                  <a:pt x="205" y="664"/>
                </a:cubicBezTo>
                <a:cubicBezTo>
                  <a:pt x="217" y="664"/>
                  <a:pt x="228" y="662"/>
                  <a:pt x="239" y="660"/>
                </a:cubicBezTo>
                <a:cubicBezTo>
                  <a:pt x="252" y="657"/>
                  <a:pt x="264" y="655"/>
                  <a:pt x="270" y="656"/>
                </a:cubicBezTo>
                <a:cubicBezTo>
                  <a:pt x="277" y="658"/>
                  <a:pt x="286" y="667"/>
                  <a:pt x="294" y="674"/>
                </a:cubicBezTo>
                <a:cubicBezTo>
                  <a:pt x="303" y="682"/>
                  <a:pt x="313" y="691"/>
                  <a:pt x="324" y="697"/>
                </a:cubicBezTo>
                <a:cubicBezTo>
                  <a:pt x="324" y="697"/>
                  <a:pt x="324" y="697"/>
                  <a:pt x="324" y="697"/>
                </a:cubicBezTo>
                <a:cubicBezTo>
                  <a:pt x="336" y="738"/>
                  <a:pt x="336" y="738"/>
                  <a:pt x="336" y="738"/>
                </a:cubicBezTo>
                <a:lnTo>
                  <a:pt x="244" y="986"/>
                </a:lnTo>
                <a:close/>
                <a:moveTo>
                  <a:pt x="540" y="929"/>
                </a:moveTo>
                <a:cubicBezTo>
                  <a:pt x="526" y="925"/>
                  <a:pt x="512" y="929"/>
                  <a:pt x="502" y="939"/>
                </a:cubicBezTo>
                <a:cubicBezTo>
                  <a:pt x="460" y="986"/>
                  <a:pt x="460" y="986"/>
                  <a:pt x="460" y="986"/>
                </a:cubicBezTo>
                <a:cubicBezTo>
                  <a:pt x="377" y="698"/>
                  <a:pt x="377" y="698"/>
                  <a:pt x="377" y="698"/>
                </a:cubicBezTo>
                <a:cubicBezTo>
                  <a:pt x="389" y="692"/>
                  <a:pt x="400" y="683"/>
                  <a:pt x="410" y="674"/>
                </a:cubicBezTo>
                <a:cubicBezTo>
                  <a:pt x="418" y="666"/>
                  <a:pt x="427" y="658"/>
                  <a:pt x="434" y="656"/>
                </a:cubicBezTo>
                <a:cubicBezTo>
                  <a:pt x="440" y="655"/>
                  <a:pt x="452" y="657"/>
                  <a:pt x="465" y="660"/>
                </a:cubicBezTo>
                <a:cubicBezTo>
                  <a:pt x="476" y="662"/>
                  <a:pt x="487" y="664"/>
                  <a:pt x="499" y="664"/>
                </a:cubicBezTo>
                <a:cubicBezTo>
                  <a:pt x="501" y="664"/>
                  <a:pt x="504" y="664"/>
                  <a:pt x="506" y="664"/>
                </a:cubicBezTo>
                <a:cubicBezTo>
                  <a:pt x="600" y="947"/>
                  <a:pt x="600" y="947"/>
                  <a:pt x="600" y="947"/>
                </a:cubicBezTo>
                <a:lnTo>
                  <a:pt x="540" y="929"/>
                </a:lnTo>
                <a:close/>
                <a:moveTo>
                  <a:pt x="639" y="380"/>
                </a:moveTo>
                <a:cubicBezTo>
                  <a:pt x="628" y="392"/>
                  <a:pt x="616" y="405"/>
                  <a:pt x="611" y="422"/>
                </a:cubicBezTo>
                <a:cubicBezTo>
                  <a:pt x="607" y="439"/>
                  <a:pt x="611" y="457"/>
                  <a:pt x="614" y="473"/>
                </a:cubicBezTo>
                <a:cubicBezTo>
                  <a:pt x="617" y="485"/>
                  <a:pt x="620" y="500"/>
                  <a:pt x="617" y="505"/>
                </a:cubicBezTo>
                <a:cubicBezTo>
                  <a:pt x="613" y="510"/>
                  <a:pt x="599" y="515"/>
                  <a:pt x="587" y="519"/>
                </a:cubicBezTo>
                <a:cubicBezTo>
                  <a:pt x="572" y="524"/>
                  <a:pt x="554" y="530"/>
                  <a:pt x="542" y="542"/>
                </a:cubicBezTo>
                <a:cubicBezTo>
                  <a:pt x="529" y="554"/>
                  <a:pt x="524" y="572"/>
                  <a:pt x="519" y="587"/>
                </a:cubicBezTo>
                <a:cubicBezTo>
                  <a:pt x="515" y="599"/>
                  <a:pt x="510" y="614"/>
                  <a:pt x="505" y="617"/>
                </a:cubicBezTo>
                <a:cubicBezTo>
                  <a:pt x="503" y="618"/>
                  <a:pt x="501" y="618"/>
                  <a:pt x="498" y="618"/>
                </a:cubicBezTo>
                <a:cubicBezTo>
                  <a:pt x="491" y="618"/>
                  <a:pt x="482" y="616"/>
                  <a:pt x="473" y="614"/>
                </a:cubicBezTo>
                <a:cubicBezTo>
                  <a:pt x="462" y="612"/>
                  <a:pt x="450" y="609"/>
                  <a:pt x="439" y="609"/>
                </a:cubicBezTo>
                <a:cubicBezTo>
                  <a:pt x="432" y="609"/>
                  <a:pt x="427" y="610"/>
                  <a:pt x="422" y="612"/>
                </a:cubicBezTo>
                <a:cubicBezTo>
                  <a:pt x="405" y="616"/>
                  <a:pt x="392" y="628"/>
                  <a:pt x="380" y="639"/>
                </a:cubicBezTo>
                <a:cubicBezTo>
                  <a:pt x="370" y="647"/>
                  <a:pt x="359" y="658"/>
                  <a:pt x="352" y="658"/>
                </a:cubicBezTo>
                <a:cubicBezTo>
                  <a:pt x="345" y="658"/>
                  <a:pt x="334" y="647"/>
                  <a:pt x="324" y="639"/>
                </a:cubicBezTo>
                <a:cubicBezTo>
                  <a:pt x="312" y="628"/>
                  <a:pt x="299" y="616"/>
                  <a:pt x="282" y="612"/>
                </a:cubicBezTo>
                <a:cubicBezTo>
                  <a:pt x="277" y="610"/>
                  <a:pt x="272" y="609"/>
                  <a:pt x="265" y="609"/>
                </a:cubicBezTo>
                <a:cubicBezTo>
                  <a:pt x="254" y="609"/>
                  <a:pt x="242" y="612"/>
                  <a:pt x="231" y="614"/>
                </a:cubicBezTo>
                <a:cubicBezTo>
                  <a:pt x="222" y="616"/>
                  <a:pt x="213" y="618"/>
                  <a:pt x="206" y="618"/>
                </a:cubicBezTo>
                <a:cubicBezTo>
                  <a:pt x="203" y="618"/>
                  <a:pt x="201" y="618"/>
                  <a:pt x="199" y="617"/>
                </a:cubicBezTo>
                <a:cubicBezTo>
                  <a:pt x="194" y="614"/>
                  <a:pt x="189" y="599"/>
                  <a:pt x="185" y="587"/>
                </a:cubicBezTo>
                <a:cubicBezTo>
                  <a:pt x="180" y="572"/>
                  <a:pt x="174" y="554"/>
                  <a:pt x="162" y="542"/>
                </a:cubicBezTo>
                <a:cubicBezTo>
                  <a:pt x="150" y="530"/>
                  <a:pt x="132" y="524"/>
                  <a:pt x="117" y="519"/>
                </a:cubicBezTo>
                <a:cubicBezTo>
                  <a:pt x="105" y="515"/>
                  <a:pt x="90" y="510"/>
                  <a:pt x="87" y="505"/>
                </a:cubicBezTo>
                <a:cubicBezTo>
                  <a:pt x="84" y="500"/>
                  <a:pt x="87" y="485"/>
                  <a:pt x="90" y="473"/>
                </a:cubicBezTo>
                <a:cubicBezTo>
                  <a:pt x="93" y="457"/>
                  <a:pt x="97" y="439"/>
                  <a:pt x="93" y="422"/>
                </a:cubicBezTo>
                <a:cubicBezTo>
                  <a:pt x="88" y="405"/>
                  <a:pt x="76" y="392"/>
                  <a:pt x="65" y="380"/>
                </a:cubicBezTo>
                <a:cubicBezTo>
                  <a:pt x="57" y="370"/>
                  <a:pt x="46" y="359"/>
                  <a:pt x="46" y="352"/>
                </a:cubicBezTo>
                <a:cubicBezTo>
                  <a:pt x="46" y="345"/>
                  <a:pt x="57" y="334"/>
                  <a:pt x="65" y="325"/>
                </a:cubicBezTo>
                <a:cubicBezTo>
                  <a:pt x="76" y="312"/>
                  <a:pt x="88" y="299"/>
                  <a:pt x="93" y="283"/>
                </a:cubicBezTo>
                <a:cubicBezTo>
                  <a:pt x="97" y="265"/>
                  <a:pt x="93" y="247"/>
                  <a:pt x="90" y="231"/>
                </a:cubicBezTo>
                <a:cubicBezTo>
                  <a:pt x="87" y="219"/>
                  <a:pt x="84" y="205"/>
                  <a:pt x="87" y="199"/>
                </a:cubicBezTo>
                <a:cubicBezTo>
                  <a:pt x="91" y="194"/>
                  <a:pt x="105" y="189"/>
                  <a:pt x="117" y="185"/>
                </a:cubicBezTo>
                <a:cubicBezTo>
                  <a:pt x="132" y="180"/>
                  <a:pt x="150" y="175"/>
                  <a:pt x="162" y="162"/>
                </a:cubicBezTo>
                <a:cubicBezTo>
                  <a:pt x="174" y="150"/>
                  <a:pt x="180" y="132"/>
                  <a:pt x="185" y="117"/>
                </a:cubicBezTo>
                <a:cubicBezTo>
                  <a:pt x="189" y="105"/>
                  <a:pt x="194" y="91"/>
                  <a:pt x="199" y="87"/>
                </a:cubicBezTo>
                <a:cubicBezTo>
                  <a:pt x="201" y="87"/>
                  <a:pt x="203" y="86"/>
                  <a:pt x="206" y="86"/>
                </a:cubicBezTo>
                <a:cubicBezTo>
                  <a:pt x="213" y="86"/>
                  <a:pt x="222" y="88"/>
                  <a:pt x="231" y="90"/>
                </a:cubicBezTo>
                <a:cubicBezTo>
                  <a:pt x="242" y="92"/>
                  <a:pt x="254" y="95"/>
                  <a:pt x="265" y="95"/>
                </a:cubicBezTo>
                <a:cubicBezTo>
                  <a:pt x="272" y="95"/>
                  <a:pt x="277" y="94"/>
                  <a:pt x="282" y="93"/>
                </a:cubicBezTo>
                <a:cubicBezTo>
                  <a:pt x="299" y="88"/>
                  <a:pt x="312" y="77"/>
                  <a:pt x="324" y="65"/>
                </a:cubicBezTo>
                <a:cubicBezTo>
                  <a:pt x="334" y="57"/>
                  <a:pt x="345" y="47"/>
                  <a:pt x="352" y="47"/>
                </a:cubicBezTo>
                <a:cubicBezTo>
                  <a:pt x="359" y="47"/>
                  <a:pt x="370" y="57"/>
                  <a:pt x="380" y="65"/>
                </a:cubicBezTo>
                <a:cubicBezTo>
                  <a:pt x="392" y="77"/>
                  <a:pt x="405" y="88"/>
                  <a:pt x="422" y="93"/>
                </a:cubicBezTo>
                <a:cubicBezTo>
                  <a:pt x="427" y="94"/>
                  <a:pt x="432" y="95"/>
                  <a:pt x="439" y="95"/>
                </a:cubicBezTo>
                <a:cubicBezTo>
                  <a:pt x="450" y="95"/>
                  <a:pt x="462" y="92"/>
                  <a:pt x="473" y="90"/>
                </a:cubicBezTo>
                <a:cubicBezTo>
                  <a:pt x="482" y="88"/>
                  <a:pt x="491" y="86"/>
                  <a:pt x="498" y="86"/>
                </a:cubicBezTo>
                <a:cubicBezTo>
                  <a:pt x="501" y="86"/>
                  <a:pt x="503" y="87"/>
                  <a:pt x="505" y="87"/>
                </a:cubicBezTo>
                <a:cubicBezTo>
                  <a:pt x="510" y="91"/>
                  <a:pt x="515" y="105"/>
                  <a:pt x="519" y="117"/>
                </a:cubicBezTo>
                <a:cubicBezTo>
                  <a:pt x="524" y="132"/>
                  <a:pt x="530" y="150"/>
                  <a:pt x="542" y="162"/>
                </a:cubicBezTo>
                <a:cubicBezTo>
                  <a:pt x="554" y="175"/>
                  <a:pt x="572" y="180"/>
                  <a:pt x="587" y="185"/>
                </a:cubicBezTo>
                <a:cubicBezTo>
                  <a:pt x="599" y="189"/>
                  <a:pt x="614" y="194"/>
                  <a:pt x="617" y="199"/>
                </a:cubicBezTo>
                <a:cubicBezTo>
                  <a:pt x="620" y="205"/>
                  <a:pt x="617" y="219"/>
                  <a:pt x="614" y="231"/>
                </a:cubicBezTo>
                <a:cubicBezTo>
                  <a:pt x="611" y="247"/>
                  <a:pt x="607" y="266"/>
                  <a:pt x="611" y="283"/>
                </a:cubicBezTo>
                <a:cubicBezTo>
                  <a:pt x="616" y="299"/>
                  <a:pt x="628" y="312"/>
                  <a:pt x="639" y="325"/>
                </a:cubicBezTo>
                <a:cubicBezTo>
                  <a:pt x="647" y="334"/>
                  <a:pt x="658" y="345"/>
                  <a:pt x="658" y="352"/>
                </a:cubicBezTo>
                <a:cubicBezTo>
                  <a:pt x="658" y="359"/>
                  <a:pt x="647" y="370"/>
                  <a:pt x="639" y="38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2489549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1C6D-A05C-9D4E-994C-F2B47600EA30}"/>
              </a:ext>
            </a:extLst>
          </p:cNvPr>
          <p:cNvSpPr>
            <a:spLocks noGrp="1"/>
          </p:cNvSpPr>
          <p:nvPr>
            <p:ph type="title"/>
          </p:nvPr>
        </p:nvSpPr>
        <p:spPr/>
        <p:txBody>
          <a:bodyPr/>
          <a:lstStyle/>
          <a:p>
            <a:r>
              <a:rPr lang="en-US" dirty="0"/>
              <a:t>Styles</a:t>
            </a:r>
          </a:p>
        </p:txBody>
      </p:sp>
      <p:pic>
        <p:nvPicPr>
          <p:cNvPr id="3" name="Picture 2">
            <a:extLst>
              <a:ext uri="{FF2B5EF4-FFF2-40B4-BE49-F238E27FC236}">
                <a16:creationId xmlns:a16="http://schemas.microsoft.com/office/drawing/2014/main" id="{F767BF08-62C8-4EED-9294-CEA797AED9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7228" b="6105"/>
          <a:stretch/>
        </p:blipFill>
        <p:spPr>
          <a:xfrm>
            <a:off x="2880121" y="332363"/>
            <a:ext cx="6284719" cy="6424378"/>
          </a:xfrm>
          <a:prstGeom prst="rect">
            <a:avLst/>
          </a:prstGeom>
        </p:spPr>
      </p:pic>
    </p:spTree>
    <p:extLst>
      <p:ext uri="{BB962C8B-B14F-4D97-AF65-F5344CB8AC3E}">
        <p14:creationId xmlns:p14="http://schemas.microsoft.com/office/powerpoint/2010/main" val="3559228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4C59C-E5CF-4FC2-B37E-EDD62C9C191B}"/>
              </a:ext>
            </a:extLst>
          </p:cNvPr>
          <p:cNvSpPr>
            <a:spLocks noGrp="1"/>
          </p:cNvSpPr>
          <p:nvPr>
            <p:ph type="title"/>
          </p:nvPr>
        </p:nvSpPr>
        <p:spPr/>
        <p:txBody>
          <a:bodyPr/>
          <a:lstStyle/>
          <a:p>
            <a:r>
              <a:rPr lang="en-US" dirty="0"/>
              <a:t>Styles</a:t>
            </a:r>
          </a:p>
        </p:txBody>
      </p:sp>
      <p:sp>
        <p:nvSpPr>
          <p:cNvPr id="6" name="Text Placeholder 5">
            <a:extLst>
              <a:ext uri="{FF2B5EF4-FFF2-40B4-BE49-F238E27FC236}">
                <a16:creationId xmlns:a16="http://schemas.microsoft.com/office/drawing/2014/main" id="{F839AD1C-0E02-493D-A9A6-0126B7453816}"/>
              </a:ext>
            </a:extLst>
          </p:cNvPr>
          <p:cNvSpPr>
            <a:spLocks noGrp="1"/>
          </p:cNvSpPr>
          <p:nvPr>
            <p:ph type="body" sz="quarter" idx="15"/>
          </p:nvPr>
        </p:nvSpPr>
        <p:spPr/>
        <p:txBody>
          <a:bodyPr/>
          <a:lstStyle/>
          <a:p>
            <a:r>
              <a:rPr lang="en-US" dirty="0"/>
              <a:t>Transitional</a:t>
            </a:r>
          </a:p>
        </p:txBody>
      </p:sp>
      <p:sp>
        <p:nvSpPr>
          <p:cNvPr id="7" name="Text Placeholder 6">
            <a:extLst>
              <a:ext uri="{FF2B5EF4-FFF2-40B4-BE49-F238E27FC236}">
                <a16:creationId xmlns:a16="http://schemas.microsoft.com/office/drawing/2014/main" id="{8296FF19-57D5-4E94-829B-4D5788146B60}"/>
              </a:ext>
            </a:extLst>
          </p:cNvPr>
          <p:cNvSpPr>
            <a:spLocks noGrp="1"/>
          </p:cNvSpPr>
          <p:nvPr>
            <p:ph type="body" sz="quarter" idx="16"/>
          </p:nvPr>
        </p:nvSpPr>
        <p:spPr/>
        <p:txBody>
          <a:bodyPr/>
          <a:lstStyle/>
          <a:p>
            <a:r>
              <a:rPr lang="en-US" dirty="0"/>
              <a:t>Traditional</a:t>
            </a:r>
          </a:p>
        </p:txBody>
      </p:sp>
      <p:sp>
        <p:nvSpPr>
          <p:cNvPr id="8" name="Text Placeholder 7">
            <a:extLst>
              <a:ext uri="{FF2B5EF4-FFF2-40B4-BE49-F238E27FC236}">
                <a16:creationId xmlns:a16="http://schemas.microsoft.com/office/drawing/2014/main" id="{B0E75C35-8984-43ED-905E-C9FC5A3FCCA8}"/>
              </a:ext>
            </a:extLst>
          </p:cNvPr>
          <p:cNvSpPr>
            <a:spLocks noGrp="1"/>
          </p:cNvSpPr>
          <p:nvPr>
            <p:ph type="body" sz="quarter" idx="17"/>
          </p:nvPr>
        </p:nvSpPr>
        <p:spPr/>
        <p:txBody>
          <a:bodyPr/>
          <a:lstStyle/>
          <a:p>
            <a:r>
              <a:rPr lang="en-US" dirty="0"/>
              <a:t>Contemporary</a:t>
            </a:r>
          </a:p>
        </p:txBody>
      </p:sp>
      <p:pic>
        <p:nvPicPr>
          <p:cNvPr id="9" name="Picture 8">
            <a:extLst>
              <a:ext uri="{FF2B5EF4-FFF2-40B4-BE49-F238E27FC236}">
                <a16:creationId xmlns:a16="http://schemas.microsoft.com/office/drawing/2014/main" id="{43050BC1-F411-45D5-94D9-18C917967A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086250" y="2708104"/>
            <a:ext cx="2133492" cy="2479664"/>
          </a:xfrm>
          <a:prstGeom prst="rect">
            <a:avLst/>
          </a:prstGeom>
        </p:spPr>
      </p:pic>
      <p:pic>
        <p:nvPicPr>
          <p:cNvPr id="10" name="Picture 9">
            <a:extLst>
              <a:ext uri="{FF2B5EF4-FFF2-40B4-BE49-F238E27FC236}">
                <a16:creationId xmlns:a16="http://schemas.microsoft.com/office/drawing/2014/main" id="{3E375C76-5B1A-46FC-B76E-74286254FD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89844" y="2652190"/>
            <a:ext cx="3447935" cy="2675597"/>
          </a:xfrm>
          <a:prstGeom prst="rect">
            <a:avLst/>
          </a:prstGeom>
        </p:spPr>
      </p:pic>
      <p:pic>
        <p:nvPicPr>
          <p:cNvPr id="11" name="Picture 10">
            <a:extLst>
              <a:ext uri="{FF2B5EF4-FFF2-40B4-BE49-F238E27FC236}">
                <a16:creationId xmlns:a16="http://schemas.microsoft.com/office/drawing/2014/main" id="{65987F9A-BEFE-436B-9BA6-BB0B432FD62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876" t="7576" r="3348" b="5664"/>
          <a:stretch/>
        </p:blipFill>
        <p:spPr>
          <a:xfrm>
            <a:off x="502081" y="2987485"/>
            <a:ext cx="3501378" cy="1969525"/>
          </a:xfrm>
          <a:prstGeom prst="rect">
            <a:avLst/>
          </a:prstGeom>
        </p:spPr>
      </p:pic>
    </p:spTree>
    <p:extLst>
      <p:ext uri="{BB962C8B-B14F-4D97-AF65-F5344CB8AC3E}">
        <p14:creationId xmlns:p14="http://schemas.microsoft.com/office/powerpoint/2010/main" val="849993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1C6D-A05C-9D4E-994C-F2B47600EA30}"/>
              </a:ext>
            </a:extLst>
          </p:cNvPr>
          <p:cNvSpPr>
            <a:spLocks noGrp="1"/>
          </p:cNvSpPr>
          <p:nvPr>
            <p:ph type="title"/>
          </p:nvPr>
        </p:nvSpPr>
        <p:spPr/>
        <p:txBody>
          <a:bodyPr/>
          <a:lstStyle/>
          <a:p>
            <a:r>
              <a:rPr lang="en-US" dirty="0"/>
              <a:t>Finishes</a:t>
            </a:r>
          </a:p>
        </p:txBody>
      </p:sp>
      <p:pic>
        <p:nvPicPr>
          <p:cNvPr id="3" name="Picture 2">
            <a:extLst>
              <a:ext uri="{FF2B5EF4-FFF2-40B4-BE49-F238E27FC236}">
                <a16:creationId xmlns:a16="http://schemas.microsoft.com/office/drawing/2014/main" id="{39BD0540-5839-4EBA-94CD-2ECEB04195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31398" y="2521357"/>
            <a:ext cx="2671329" cy="2134393"/>
          </a:xfrm>
          <a:prstGeom prst="rect">
            <a:avLst/>
          </a:prstGeom>
        </p:spPr>
      </p:pic>
      <p:pic>
        <p:nvPicPr>
          <p:cNvPr id="4" name="Picture 3">
            <a:extLst>
              <a:ext uri="{FF2B5EF4-FFF2-40B4-BE49-F238E27FC236}">
                <a16:creationId xmlns:a16="http://schemas.microsoft.com/office/drawing/2014/main" id="{8F72970C-D33F-4AB6-8F72-F6BCFD0AD5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2579571"/>
            <a:ext cx="2911895" cy="2076181"/>
          </a:xfrm>
          <a:prstGeom prst="rect">
            <a:avLst/>
          </a:prstGeom>
        </p:spPr>
      </p:pic>
      <p:pic>
        <p:nvPicPr>
          <p:cNvPr id="5" name="Picture 4">
            <a:extLst>
              <a:ext uri="{FF2B5EF4-FFF2-40B4-BE49-F238E27FC236}">
                <a16:creationId xmlns:a16="http://schemas.microsoft.com/office/drawing/2014/main" id="{3212CA88-E90D-4253-8EA9-1AFEACB7610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11895" y="2521358"/>
            <a:ext cx="2925654" cy="2145480"/>
          </a:xfrm>
          <a:prstGeom prst="rect">
            <a:avLst/>
          </a:prstGeom>
        </p:spPr>
      </p:pic>
      <p:pic>
        <p:nvPicPr>
          <p:cNvPr id="6" name="Picture 5">
            <a:extLst>
              <a:ext uri="{FF2B5EF4-FFF2-40B4-BE49-F238E27FC236}">
                <a16:creationId xmlns:a16="http://schemas.microsoft.com/office/drawing/2014/main" id="{029F4300-1277-402B-B8CA-949A84E53E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92966" y="2579570"/>
            <a:ext cx="2910535" cy="2076181"/>
          </a:xfrm>
          <a:prstGeom prst="rect">
            <a:avLst/>
          </a:prstGeom>
        </p:spPr>
      </p:pic>
    </p:spTree>
    <p:extLst>
      <p:ext uri="{BB962C8B-B14F-4D97-AF65-F5344CB8AC3E}">
        <p14:creationId xmlns:p14="http://schemas.microsoft.com/office/powerpoint/2010/main" val="1177661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white tub sitting next to a sink&#10;&#10;Description automatically generated">
            <a:extLst>
              <a:ext uri="{FF2B5EF4-FFF2-40B4-BE49-F238E27FC236}">
                <a16:creationId xmlns:a16="http://schemas.microsoft.com/office/drawing/2014/main" id="{BE344605-D5E6-43F1-BD8F-C01D9DDF9D26}"/>
              </a:ext>
            </a:extLst>
          </p:cNvPr>
          <p:cNvPicPr>
            <a:picLocks noChangeAspect="1"/>
          </p:cNvPicPr>
          <p:nvPr/>
        </p:nvPicPr>
        <p:blipFill rotWithShape="1">
          <a:blip r:embed="rId3" cstate="print">
            <a:alphaModFix amt="50000"/>
            <a:extLst>
              <a:ext uri="{28A0092B-C50C-407E-A947-70E740481C1C}">
                <a14:useLocalDpi xmlns:a14="http://schemas.microsoft.com/office/drawing/2010/main"/>
              </a:ext>
            </a:extLst>
          </a:blip>
          <a:srcRect/>
          <a:stretch/>
        </p:blipFill>
        <p:spPr>
          <a:xfrm>
            <a:off x="0" y="57751"/>
            <a:ext cx="12192000" cy="6800249"/>
          </a:xfrm>
          <a:prstGeom prst="rect">
            <a:avLst/>
          </a:prstGeom>
        </p:spPr>
      </p:pic>
      <p:sp>
        <p:nvSpPr>
          <p:cNvPr id="2" name="Title 1">
            <a:extLst>
              <a:ext uri="{FF2B5EF4-FFF2-40B4-BE49-F238E27FC236}">
                <a16:creationId xmlns:a16="http://schemas.microsoft.com/office/drawing/2014/main" id="{DCBF1C6D-A05C-9D4E-994C-F2B47600EA30}"/>
              </a:ext>
            </a:extLst>
          </p:cNvPr>
          <p:cNvSpPr>
            <a:spLocks noGrp="1"/>
          </p:cNvSpPr>
          <p:nvPr>
            <p:ph type="title"/>
          </p:nvPr>
        </p:nvSpPr>
        <p:spPr/>
        <p:txBody>
          <a:bodyPr/>
          <a:lstStyle/>
          <a:p>
            <a:r>
              <a:rPr lang="en-US" dirty="0"/>
              <a:t>Finishes</a:t>
            </a:r>
          </a:p>
        </p:txBody>
      </p:sp>
      <p:sp>
        <p:nvSpPr>
          <p:cNvPr id="6" name="Content Placeholder 4">
            <a:extLst>
              <a:ext uri="{FF2B5EF4-FFF2-40B4-BE49-F238E27FC236}">
                <a16:creationId xmlns:a16="http://schemas.microsoft.com/office/drawing/2014/main" id="{0BF8AE64-B593-48DB-990E-285408B2BA71}"/>
              </a:ext>
            </a:extLst>
          </p:cNvPr>
          <p:cNvSpPr txBox="1">
            <a:spLocks/>
          </p:cNvSpPr>
          <p:nvPr/>
        </p:nvSpPr>
        <p:spPr>
          <a:xfrm>
            <a:off x="316871" y="1372807"/>
            <a:ext cx="11525061" cy="4804156"/>
          </a:xfrm>
          <a:prstGeom prst="rect">
            <a:avLst/>
          </a:prstGeom>
        </p:spPr>
        <p:txBody>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rgbClr val="41424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1"/>
              </a:buClr>
              <a:buFont typeface="Helvetica" charset="0"/>
              <a:buChar char="−"/>
              <a:defRPr sz="2000" kern="1200">
                <a:solidFill>
                  <a:srgbClr val="41424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rgbClr val="41424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1"/>
              </a:buClr>
              <a:buFont typeface="Helvetica" charset="0"/>
              <a:buChar char="−"/>
              <a:defRPr sz="1600" kern="1200">
                <a:solidFill>
                  <a:srgbClr val="41424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4142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Polished Chrome</a:t>
            </a:r>
          </a:p>
          <a:p>
            <a:r>
              <a:rPr lang="en-US" dirty="0"/>
              <a:t>Satin Nickel</a:t>
            </a:r>
          </a:p>
          <a:p>
            <a:r>
              <a:rPr lang="en-US" dirty="0"/>
              <a:t>Stainless Steel</a:t>
            </a:r>
          </a:p>
          <a:p>
            <a:r>
              <a:rPr lang="en-US" dirty="0"/>
              <a:t>Matte Black</a:t>
            </a:r>
          </a:p>
          <a:p>
            <a:r>
              <a:rPr lang="en-US" dirty="0"/>
              <a:t>Brushed Bronze</a:t>
            </a:r>
          </a:p>
          <a:p>
            <a:r>
              <a:rPr lang="en-US" dirty="0"/>
              <a:t>Seasoned Bronze </a:t>
            </a:r>
          </a:p>
          <a:p>
            <a:r>
              <a:rPr lang="en-US" dirty="0"/>
              <a:t>Champagne Bronze</a:t>
            </a:r>
          </a:p>
          <a:p>
            <a:r>
              <a:rPr lang="en-US" dirty="0"/>
              <a:t>Vintage Bronze</a:t>
            </a:r>
          </a:p>
          <a:p>
            <a:r>
              <a:rPr lang="en-US" dirty="0"/>
              <a:t>Polished Brass</a:t>
            </a:r>
          </a:p>
          <a:p>
            <a:r>
              <a:rPr lang="en-US" dirty="0"/>
              <a:t>Copper</a:t>
            </a:r>
          </a:p>
        </p:txBody>
      </p:sp>
    </p:spTree>
    <p:extLst>
      <p:ext uri="{BB962C8B-B14F-4D97-AF65-F5344CB8AC3E}">
        <p14:creationId xmlns:p14="http://schemas.microsoft.com/office/powerpoint/2010/main" val="3178747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1C6D-A05C-9D4E-994C-F2B47600EA30}"/>
              </a:ext>
            </a:extLst>
          </p:cNvPr>
          <p:cNvSpPr>
            <a:spLocks noGrp="1"/>
          </p:cNvSpPr>
          <p:nvPr>
            <p:ph type="title"/>
          </p:nvPr>
        </p:nvSpPr>
        <p:spPr>
          <a:xfrm>
            <a:off x="316870" y="261873"/>
            <a:ext cx="11525061" cy="893307"/>
          </a:xfrm>
        </p:spPr>
        <p:txBody>
          <a:bodyPr/>
          <a:lstStyle/>
          <a:p>
            <a:r>
              <a:rPr lang="en-US" dirty="0"/>
              <a:t>How Does the PVD Process Work</a:t>
            </a:r>
          </a:p>
        </p:txBody>
      </p:sp>
      <p:pic>
        <p:nvPicPr>
          <p:cNvPr id="3" name="Picture 2" descr="http://www.bathyswatch.com/Quickstart/ImageLib/PVDchamber.jpg">
            <a:extLst>
              <a:ext uri="{FF2B5EF4-FFF2-40B4-BE49-F238E27FC236}">
                <a16:creationId xmlns:a16="http://schemas.microsoft.com/office/drawing/2014/main" id="{11F21B77-8278-4AEC-BCDE-F238CEE8E4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3016" y="1155179"/>
            <a:ext cx="7282329" cy="485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5BFA718-F824-4E00-9132-81474C17F1A9}"/>
              </a:ext>
            </a:extLst>
          </p:cNvPr>
          <p:cNvSpPr txBox="1"/>
          <p:nvPr/>
        </p:nvSpPr>
        <p:spPr>
          <a:xfrm>
            <a:off x="2670606" y="6364011"/>
            <a:ext cx="5225143" cy="400110"/>
          </a:xfrm>
          <a:prstGeom prst="rect">
            <a:avLst/>
          </a:prstGeom>
          <a:noFill/>
        </p:spPr>
        <p:txBody>
          <a:bodyPr wrap="square" rtlCol="0">
            <a:spAutoFit/>
          </a:bodyPr>
          <a:lstStyle/>
          <a:p>
            <a:r>
              <a:rPr lang="en-US" sz="1000" dirty="0"/>
              <a:t>Source: AZO Materials </a:t>
            </a:r>
          </a:p>
          <a:p>
            <a:r>
              <a:rPr lang="en-US" sz="1000" dirty="0">
                <a:hlinkClick r:id="rId4"/>
              </a:rPr>
              <a:t>http://www.azom.com/article.aspx?ArticleID=1558</a:t>
            </a:r>
            <a:r>
              <a:rPr lang="en-US" sz="1000" dirty="0"/>
              <a:t> </a:t>
            </a:r>
          </a:p>
        </p:txBody>
      </p:sp>
      <p:sp>
        <p:nvSpPr>
          <p:cNvPr id="17" name="TextBox 16">
            <a:extLst>
              <a:ext uri="{FF2B5EF4-FFF2-40B4-BE49-F238E27FC236}">
                <a16:creationId xmlns:a16="http://schemas.microsoft.com/office/drawing/2014/main" id="{4DB11A85-667B-4789-BB72-889732C5EAB2}"/>
              </a:ext>
            </a:extLst>
          </p:cNvPr>
          <p:cNvSpPr txBox="1"/>
          <p:nvPr/>
        </p:nvSpPr>
        <p:spPr>
          <a:xfrm>
            <a:off x="9685328" y="5241155"/>
            <a:ext cx="1469116"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PVD Processing Chamber</a:t>
            </a:r>
          </a:p>
        </p:txBody>
      </p:sp>
      <p:sp>
        <p:nvSpPr>
          <p:cNvPr id="5" name="TextBox 4">
            <a:extLst>
              <a:ext uri="{FF2B5EF4-FFF2-40B4-BE49-F238E27FC236}">
                <a16:creationId xmlns:a16="http://schemas.microsoft.com/office/drawing/2014/main" id="{0DC6E372-B270-4B08-B815-CF1F9A228BC1}"/>
              </a:ext>
            </a:extLst>
          </p:cNvPr>
          <p:cNvSpPr txBox="1"/>
          <p:nvPr/>
        </p:nvSpPr>
        <p:spPr>
          <a:xfrm>
            <a:off x="637824" y="2413337"/>
            <a:ext cx="2032782" cy="2031325"/>
          </a:xfrm>
          <a:prstGeom prst="rect">
            <a:avLst/>
          </a:prstGeom>
          <a:noFill/>
        </p:spPr>
        <p:txBody>
          <a:bodyPr wrap="square" rtlCol="0">
            <a:spAutoFit/>
          </a:bodyPr>
          <a:lstStyle/>
          <a:p>
            <a:pPr marL="342900" indent="-342900" algn="l">
              <a:buAutoNum type="arabicPeriod"/>
            </a:pPr>
            <a:r>
              <a:rPr lang="en-US" dirty="0">
                <a:latin typeface="Arial" panose="020B0604020202020204" pitchFamily="34" charset="0"/>
                <a:cs typeface="Arial" panose="020B0604020202020204" pitchFamily="34" charset="0"/>
              </a:rPr>
              <a:t>Evaporation </a:t>
            </a:r>
          </a:p>
          <a:p>
            <a:pPr marL="342900" indent="-342900" algn="l">
              <a:buAutoNum type="arabicPeriod"/>
            </a:pPr>
            <a:endParaRPr lang="en-US" dirty="0">
              <a:latin typeface="Arial" panose="020B0604020202020204" pitchFamily="34" charset="0"/>
              <a:cs typeface="Arial" panose="020B0604020202020204" pitchFamily="34" charset="0"/>
            </a:endParaRPr>
          </a:p>
          <a:p>
            <a:pPr marL="342900" indent="-342900" algn="l">
              <a:buAutoNum type="arabicPeriod"/>
            </a:pPr>
            <a:r>
              <a:rPr lang="en-US" dirty="0">
                <a:latin typeface="Arial" panose="020B0604020202020204" pitchFamily="34" charset="0"/>
                <a:cs typeface="Arial" panose="020B0604020202020204" pitchFamily="34" charset="0"/>
              </a:rPr>
              <a:t>Transport</a:t>
            </a:r>
          </a:p>
          <a:p>
            <a:pPr marL="342900" indent="-342900" algn="l">
              <a:buAutoNum type="arabicPeriod"/>
            </a:pPr>
            <a:endParaRPr lang="en-US" dirty="0">
              <a:latin typeface="Arial" panose="020B0604020202020204" pitchFamily="34" charset="0"/>
              <a:cs typeface="Arial" panose="020B0604020202020204" pitchFamily="34" charset="0"/>
            </a:endParaRPr>
          </a:p>
          <a:p>
            <a:pPr marL="342900" indent="-342900" algn="l">
              <a:buAutoNum type="arabicPeriod"/>
            </a:pPr>
            <a:r>
              <a:rPr lang="en-US" dirty="0">
                <a:latin typeface="Arial" panose="020B0604020202020204" pitchFamily="34" charset="0"/>
                <a:cs typeface="Arial" panose="020B0604020202020204" pitchFamily="34" charset="0"/>
              </a:rPr>
              <a:t>Reaction</a:t>
            </a:r>
          </a:p>
          <a:p>
            <a:pPr marL="342900" indent="-342900" algn="l">
              <a:buAutoNum type="arabicPeriod"/>
            </a:pPr>
            <a:endParaRPr lang="en-US" dirty="0">
              <a:latin typeface="Arial" panose="020B0604020202020204" pitchFamily="34" charset="0"/>
              <a:cs typeface="Arial" panose="020B0604020202020204" pitchFamily="34" charset="0"/>
            </a:endParaRPr>
          </a:p>
          <a:p>
            <a:pPr marL="342900" indent="-342900" algn="l">
              <a:buAutoNum type="arabicPeriod"/>
            </a:pPr>
            <a:r>
              <a:rPr lang="en-US" dirty="0">
                <a:latin typeface="Arial" panose="020B0604020202020204" pitchFamily="34" charset="0"/>
                <a:cs typeface="Arial" panose="020B0604020202020204" pitchFamily="34" charset="0"/>
              </a:rPr>
              <a:t>Deposition</a:t>
            </a:r>
          </a:p>
        </p:txBody>
      </p:sp>
    </p:spTree>
    <p:extLst>
      <p:ext uri="{BB962C8B-B14F-4D97-AF65-F5344CB8AC3E}">
        <p14:creationId xmlns:p14="http://schemas.microsoft.com/office/powerpoint/2010/main" val="964743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775D7-B350-7A4A-93E9-54870838BE14}"/>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DE7C26D1-2A02-DF41-9B81-B40CF9120122}"/>
              </a:ext>
            </a:extLst>
          </p:cNvPr>
          <p:cNvSpPr>
            <a:spLocks noGrp="1"/>
          </p:cNvSpPr>
          <p:nvPr>
            <p:ph type="body" sz="quarter" idx="15"/>
          </p:nvPr>
        </p:nvSpPr>
        <p:spPr/>
        <p:txBody>
          <a:bodyPr/>
          <a:lstStyle/>
          <a:p>
            <a:r>
              <a:rPr lang="en-US" dirty="0"/>
              <a:t>Types of Faucets</a:t>
            </a:r>
          </a:p>
        </p:txBody>
      </p:sp>
      <p:sp>
        <p:nvSpPr>
          <p:cNvPr id="4" name="Text Placeholder 3">
            <a:extLst>
              <a:ext uri="{FF2B5EF4-FFF2-40B4-BE49-F238E27FC236}">
                <a16:creationId xmlns:a16="http://schemas.microsoft.com/office/drawing/2014/main" id="{4AE7346B-134C-A145-970F-37C7E273B83A}"/>
              </a:ext>
            </a:extLst>
          </p:cNvPr>
          <p:cNvSpPr>
            <a:spLocks noGrp="1"/>
          </p:cNvSpPr>
          <p:nvPr>
            <p:ph type="body" sz="quarter" idx="16"/>
          </p:nvPr>
        </p:nvSpPr>
        <p:spPr/>
        <p:txBody>
          <a:bodyPr/>
          <a:lstStyle/>
          <a:p>
            <a:r>
              <a:rPr lang="en-US" dirty="0"/>
              <a:t>Flow Rates</a:t>
            </a:r>
          </a:p>
        </p:txBody>
      </p:sp>
      <p:sp>
        <p:nvSpPr>
          <p:cNvPr id="5" name="Text Placeholder 4">
            <a:extLst>
              <a:ext uri="{FF2B5EF4-FFF2-40B4-BE49-F238E27FC236}">
                <a16:creationId xmlns:a16="http://schemas.microsoft.com/office/drawing/2014/main" id="{E48F06E3-9B39-004E-BDC5-491DAE322DF6}"/>
              </a:ext>
            </a:extLst>
          </p:cNvPr>
          <p:cNvSpPr>
            <a:spLocks noGrp="1"/>
          </p:cNvSpPr>
          <p:nvPr>
            <p:ph type="body" sz="quarter" idx="18"/>
          </p:nvPr>
        </p:nvSpPr>
        <p:spPr/>
        <p:txBody>
          <a:bodyPr/>
          <a:lstStyle/>
          <a:p>
            <a:r>
              <a:rPr lang="en-US" dirty="0"/>
              <a:t>Styles</a:t>
            </a:r>
          </a:p>
        </p:txBody>
      </p:sp>
      <p:sp>
        <p:nvSpPr>
          <p:cNvPr id="6" name="Text Placeholder 5">
            <a:extLst>
              <a:ext uri="{FF2B5EF4-FFF2-40B4-BE49-F238E27FC236}">
                <a16:creationId xmlns:a16="http://schemas.microsoft.com/office/drawing/2014/main" id="{CA8A5F4B-6A37-5D43-B9DB-3F0DCA7C708A}"/>
              </a:ext>
            </a:extLst>
          </p:cNvPr>
          <p:cNvSpPr>
            <a:spLocks noGrp="1"/>
          </p:cNvSpPr>
          <p:nvPr>
            <p:ph type="body" sz="quarter" idx="19"/>
          </p:nvPr>
        </p:nvSpPr>
        <p:spPr/>
        <p:txBody>
          <a:bodyPr/>
          <a:lstStyle/>
          <a:p>
            <a:r>
              <a:rPr lang="en-US" dirty="0"/>
              <a:t>Finishes</a:t>
            </a:r>
          </a:p>
        </p:txBody>
      </p:sp>
      <p:grpSp>
        <p:nvGrpSpPr>
          <p:cNvPr id="11" name="Group 10">
            <a:extLst>
              <a:ext uri="{FF2B5EF4-FFF2-40B4-BE49-F238E27FC236}">
                <a16:creationId xmlns:a16="http://schemas.microsoft.com/office/drawing/2014/main" id="{82AA7ECF-E01B-40BE-A8D7-B849ED3B79E4}"/>
              </a:ext>
            </a:extLst>
          </p:cNvPr>
          <p:cNvGrpSpPr/>
          <p:nvPr/>
        </p:nvGrpSpPr>
        <p:grpSpPr>
          <a:xfrm>
            <a:off x="611443" y="4173998"/>
            <a:ext cx="617058" cy="620862"/>
            <a:chOff x="-1616075" y="641350"/>
            <a:chExt cx="1574800" cy="1590676"/>
          </a:xfrm>
          <a:solidFill>
            <a:schemeClr val="bg1"/>
          </a:solidFill>
        </p:grpSpPr>
        <p:sp>
          <p:nvSpPr>
            <p:cNvPr id="12" name="Freeform 16">
              <a:extLst>
                <a:ext uri="{FF2B5EF4-FFF2-40B4-BE49-F238E27FC236}">
                  <a16:creationId xmlns:a16="http://schemas.microsoft.com/office/drawing/2014/main" id="{8A959C35-0426-4376-A7BC-9A49CD5022E0}"/>
                </a:ext>
              </a:extLst>
            </p:cNvPr>
            <p:cNvSpPr>
              <a:spLocks noEditPoints="1"/>
            </p:cNvSpPr>
            <p:nvPr/>
          </p:nvSpPr>
          <p:spPr bwMode="auto">
            <a:xfrm>
              <a:off x="-936625" y="1455738"/>
              <a:ext cx="895350" cy="776288"/>
            </a:xfrm>
            <a:custGeom>
              <a:avLst/>
              <a:gdLst>
                <a:gd name="T0" fmla="*/ 296 w 305"/>
                <a:gd name="T1" fmla="*/ 275 h 275"/>
                <a:gd name="T2" fmla="*/ 292 w 305"/>
                <a:gd name="T3" fmla="*/ 274 h 275"/>
                <a:gd name="T4" fmla="*/ 214 w 305"/>
                <a:gd name="T5" fmla="*/ 235 h 275"/>
                <a:gd name="T6" fmla="*/ 152 w 305"/>
                <a:gd name="T7" fmla="*/ 246 h 275"/>
                <a:gd name="T8" fmla="*/ 0 w 305"/>
                <a:gd name="T9" fmla="*/ 123 h 275"/>
                <a:gd name="T10" fmla="*/ 152 w 305"/>
                <a:gd name="T11" fmla="*/ 0 h 275"/>
                <a:gd name="T12" fmla="*/ 304 w 305"/>
                <a:gd name="T13" fmla="*/ 123 h 275"/>
                <a:gd name="T14" fmla="*/ 279 w 305"/>
                <a:gd name="T15" fmla="*/ 191 h 275"/>
                <a:gd name="T16" fmla="*/ 304 w 305"/>
                <a:gd name="T17" fmla="*/ 265 h 275"/>
                <a:gd name="T18" fmla="*/ 301 w 305"/>
                <a:gd name="T19" fmla="*/ 273 h 275"/>
                <a:gd name="T20" fmla="*/ 296 w 305"/>
                <a:gd name="T21" fmla="*/ 275 h 275"/>
                <a:gd name="T22" fmla="*/ 214 w 305"/>
                <a:gd name="T23" fmla="*/ 218 h 275"/>
                <a:gd name="T24" fmla="*/ 218 w 305"/>
                <a:gd name="T25" fmla="*/ 219 h 275"/>
                <a:gd name="T26" fmla="*/ 282 w 305"/>
                <a:gd name="T27" fmla="*/ 251 h 275"/>
                <a:gd name="T28" fmla="*/ 262 w 305"/>
                <a:gd name="T29" fmla="*/ 192 h 275"/>
                <a:gd name="T30" fmla="*/ 264 w 305"/>
                <a:gd name="T31" fmla="*/ 184 h 275"/>
                <a:gd name="T32" fmla="*/ 288 w 305"/>
                <a:gd name="T33" fmla="*/ 123 h 275"/>
                <a:gd name="T34" fmla="*/ 152 w 305"/>
                <a:gd name="T35" fmla="*/ 16 h 275"/>
                <a:gd name="T36" fmla="*/ 16 w 305"/>
                <a:gd name="T37" fmla="*/ 123 h 275"/>
                <a:gd name="T38" fmla="*/ 152 w 305"/>
                <a:gd name="T39" fmla="*/ 230 h 275"/>
                <a:gd name="T40" fmla="*/ 212 w 305"/>
                <a:gd name="T41" fmla="*/ 219 h 275"/>
                <a:gd name="T42" fmla="*/ 214 w 305"/>
                <a:gd name="T43"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5" h="275">
                  <a:moveTo>
                    <a:pt x="296" y="275"/>
                  </a:moveTo>
                  <a:cubicBezTo>
                    <a:pt x="295" y="275"/>
                    <a:pt x="294" y="275"/>
                    <a:pt x="292" y="274"/>
                  </a:cubicBezTo>
                  <a:cubicBezTo>
                    <a:pt x="214" y="235"/>
                    <a:pt x="214" y="235"/>
                    <a:pt x="214" y="235"/>
                  </a:cubicBezTo>
                  <a:cubicBezTo>
                    <a:pt x="194" y="243"/>
                    <a:pt x="173" y="246"/>
                    <a:pt x="152" y="246"/>
                  </a:cubicBezTo>
                  <a:cubicBezTo>
                    <a:pt x="68" y="246"/>
                    <a:pt x="0" y="191"/>
                    <a:pt x="0" y="123"/>
                  </a:cubicBezTo>
                  <a:cubicBezTo>
                    <a:pt x="0" y="55"/>
                    <a:pt x="68" y="0"/>
                    <a:pt x="152" y="0"/>
                  </a:cubicBezTo>
                  <a:cubicBezTo>
                    <a:pt x="236" y="0"/>
                    <a:pt x="304" y="55"/>
                    <a:pt x="304" y="123"/>
                  </a:cubicBezTo>
                  <a:cubicBezTo>
                    <a:pt x="304" y="148"/>
                    <a:pt x="295" y="172"/>
                    <a:pt x="279" y="191"/>
                  </a:cubicBezTo>
                  <a:cubicBezTo>
                    <a:pt x="304" y="265"/>
                    <a:pt x="304" y="265"/>
                    <a:pt x="304" y="265"/>
                  </a:cubicBezTo>
                  <a:cubicBezTo>
                    <a:pt x="305" y="268"/>
                    <a:pt x="304" y="271"/>
                    <a:pt x="301" y="273"/>
                  </a:cubicBezTo>
                  <a:cubicBezTo>
                    <a:pt x="300" y="275"/>
                    <a:pt x="298" y="275"/>
                    <a:pt x="296" y="275"/>
                  </a:cubicBezTo>
                  <a:close/>
                  <a:moveTo>
                    <a:pt x="214" y="218"/>
                  </a:moveTo>
                  <a:cubicBezTo>
                    <a:pt x="216" y="218"/>
                    <a:pt x="217" y="219"/>
                    <a:pt x="218" y="219"/>
                  </a:cubicBezTo>
                  <a:cubicBezTo>
                    <a:pt x="282" y="251"/>
                    <a:pt x="282" y="251"/>
                    <a:pt x="282" y="251"/>
                  </a:cubicBezTo>
                  <a:cubicBezTo>
                    <a:pt x="262" y="192"/>
                    <a:pt x="262" y="192"/>
                    <a:pt x="262" y="192"/>
                  </a:cubicBezTo>
                  <a:cubicBezTo>
                    <a:pt x="261" y="189"/>
                    <a:pt x="262" y="186"/>
                    <a:pt x="264" y="184"/>
                  </a:cubicBezTo>
                  <a:cubicBezTo>
                    <a:pt x="279" y="167"/>
                    <a:pt x="288" y="145"/>
                    <a:pt x="288" y="123"/>
                  </a:cubicBezTo>
                  <a:cubicBezTo>
                    <a:pt x="288" y="64"/>
                    <a:pt x="227" y="16"/>
                    <a:pt x="152" y="16"/>
                  </a:cubicBezTo>
                  <a:cubicBezTo>
                    <a:pt x="77" y="16"/>
                    <a:pt x="16" y="64"/>
                    <a:pt x="16" y="123"/>
                  </a:cubicBezTo>
                  <a:cubicBezTo>
                    <a:pt x="16" y="182"/>
                    <a:pt x="77" y="230"/>
                    <a:pt x="152" y="230"/>
                  </a:cubicBezTo>
                  <a:cubicBezTo>
                    <a:pt x="172" y="230"/>
                    <a:pt x="192" y="226"/>
                    <a:pt x="212" y="219"/>
                  </a:cubicBezTo>
                  <a:cubicBezTo>
                    <a:pt x="212" y="219"/>
                    <a:pt x="213" y="218"/>
                    <a:pt x="214" y="2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3449"/>
                </a:solidFill>
                <a:effectLst/>
                <a:uLnTx/>
                <a:uFillTx/>
                <a:latin typeface="Arial" panose="020B0604020202020204"/>
                <a:ea typeface="+mn-ea"/>
                <a:cs typeface="+mn-cs"/>
              </a:endParaRPr>
            </a:p>
          </p:txBody>
        </p:sp>
        <p:sp>
          <p:nvSpPr>
            <p:cNvPr id="13" name="Freeform 17">
              <a:extLst>
                <a:ext uri="{FF2B5EF4-FFF2-40B4-BE49-F238E27FC236}">
                  <a16:creationId xmlns:a16="http://schemas.microsoft.com/office/drawing/2014/main" id="{FA4591A7-8AAF-409D-AB35-E3E135069048}"/>
                </a:ext>
              </a:extLst>
            </p:cNvPr>
            <p:cNvSpPr>
              <a:spLocks noEditPoints="1"/>
            </p:cNvSpPr>
            <p:nvPr/>
          </p:nvSpPr>
          <p:spPr bwMode="auto">
            <a:xfrm>
              <a:off x="-684213" y="1792288"/>
              <a:ext cx="104775" cy="101600"/>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1 h 36"/>
                <a:gd name="T12" fmla="*/ 10 w 36"/>
                <a:gd name="T13" fmla="*/ 18 h 36"/>
                <a:gd name="T14" fmla="*/ 18 w 36"/>
                <a:gd name="T15" fmla="*/ 26 h 36"/>
                <a:gd name="T16" fmla="*/ 25 w 36"/>
                <a:gd name="T17" fmla="*/ 18 h 36"/>
                <a:gd name="T18" fmla="*/ 18 w 36"/>
                <a:gd name="T19"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8"/>
                    <a:pt x="8" y="0"/>
                    <a:pt x="18" y="0"/>
                  </a:cubicBezTo>
                  <a:cubicBezTo>
                    <a:pt x="28" y="0"/>
                    <a:pt x="36" y="8"/>
                    <a:pt x="36" y="18"/>
                  </a:cubicBezTo>
                  <a:cubicBezTo>
                    <a:pt x="36" y="28"/>
                    <a:pt x="28" y="36"/>
                    <a:pt x="18" y="36"/>
                  </a:cubicBezTo>
                  <a:close/>
                  <a:moveTo>
                    <a:pt x="18" y="11"/>
                  </a:moveTo>
                  <a:cubicBezTo>
                    <a:pt x="14" y="11"/>
                    <a:pt x="10" y="14"/>
                    <a:pt x="10" y="18"/>
                  </a:cubicBezTo>
                  <a:cubicBezTo>
                    <a:pt x="10" y="22"/>
                    <a:pt x="14" y="26"/>
                    <a:pt x="18" y="26"/>
                  </a:cubicBezTo>
                  <a:cubicBezTo>
                    <a:pt x="22" y="26"/>
                    <a:pt x="25" y="22"/>
                    <a:pt x="25" y="18"/>
                  </a:cubicBezTo>
                  <a:cubicBezTo>
                    <a:pt x="25" y="14"/>
                    <a:pt x="22" y="11"/>
                    <a:pt x="18"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3449"/>
                </a:solidFill>
                <a:effectLst/>
                <a:uLnTx/>
                <a:uFillTx/>
                <a:latin typeface="Arial" panose="020B0604020202020204"/>
                <a:ea typeface="+mn-ea"/>
                <a:cs typeface="+mn-cs"/>
              </a:endParaRPr>
            </a:p>
          </p:txBody>
        </p:sp>
        <p:sp>
          <p:nvSpPr>
            <p:cNvPr id="14" name="Freeform 18">
              <a:extLst>
                <a:ext uri="{FF2B5EF4-FFF2-40B4-BE49-F238E27FC236}">
                  <a16:creationId xmlns:a16="http://schemas.microsoft.com/office/drawing/2014/main" id="{52097868-DC99-4A81-BEB6-D4FCB5354FC4}"/>
                </a:ext>
              </a:extLst>
            </p:cNvPr>
            <p:cNvSpPr>
              <a:spLocks noEditPoints="1"/>
            </p:cNvSpPr>
            <p:nvPr/>
          </p:nvSpPr>
          <p:spPr bwMode="auto">
            <a:xfrm>
              <a:off x="-404813" y="1792288"/>
              <a:ext cx="104775" cy="101600"/>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1 h 36"/>
                <a:gd name="T12" fmla="*/ 11 w 36"/>
                <a:gd name="T13" fmla="*/ 18 h 36"/>
                <a:gd name="T14" fmla="*/ 18 w 36"/>
                <a:gd name="T15" fmla="*/ 26 h 36"/>
                <a:gd name="T16" fmla="*/ 25 w 36"/>
                <a:gd name="T17" fmla="*/ 18 h 36"/>
                <a:gd name="T18" fmla="*/ 18 w 36"/>
                <a:gd name="T19"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8"/>
                    <a:pt x="8" y="0"/>
                    <a:pt x="18" y="0"/>
                  </a:cubicBezTo>
                  <a:cubicBezTo>
                    <a:pt x="28" y="0"/>
                    <a:pt x="36" y="8"/>
                    <a:pt x="36" y="18"/>
                  </a:cubicBezTo>
                  <a:cubicBezTo>
                    <a:pt x="36" y="28"/>
                    <a:pt x="28" y="36"/>
                    <a:pt x="18" y="36"/>
                  </a:cubicBezTo>
                  <a:close/>
                  <a:moveTo>
                    <a:pt x="18" y="11"/>
                  </a:moveTo>
                  <a:cubicBezTo>
                    <a:pt x="14" y="11"/>
                    <a:pt x="11" y="14"/>
                    <a:pt x="11" y="18"/>
                  </a:cubicBezTo>
                  <a:cubicBezTo>
                    <a:pt x="11" y="22"/>
                    <a:pt x="14" y="26"/>
                    <a:pt x="18" y="26"/>
                  </a:cubicBezTo>
                  <a:cubicBezTo>
                    <a:pt x="22" y="26"/>
                    <a:pt x="25" y="22"/>
                    <a:pt x="25" y="18"/>
                  </a:cubicBezTo>
                  <a:cubicBezTo>
                    <a:pt x="25" y="14"/>
                    <a:pt x="22" y="11"/>
                    <a:pt x="18"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3449"/>
                </a:solidFill>
                <a:effectLst/>
                <a:uLnTx/>
                <a:uFillTx/>
                <a:latin typeface="Arial" panose="020B0604020202020204"/>
                <a:ea typeface="+mn-ea"/>
                <a:cs typeface="+mn-cs"/>
              </a:endParaRPr>
            </a:p>
          </p:txBody>
        </p:sp>
        <p:sp>
          <p:nvSpPr>
            <p:cNvPr id="15" name="Freeform 19">
              <a:extLst>
                <a:ext uri="{FF2B5EF4-FFF2-40B4-BE49-F238E27FC236}">
                  <a16:creationId xmlns:a16="http://schemas.microsoft.com/office/drawing/2014/main" id="{37BD5EB7-10F4-4144-837B-C5AD52D8278A}"/>
                </a:ext>
              </a:extLst>
            </p:cNvPr>
            <p:cNvSpPr>
              <a:spLocks noEditPoints="1"/>
            </p:cNvSpPr>
            <p:nvPr/>
          </p:nvSpPr>
          <p:spPr bwMode="auto">
            <a:xfrm>
              <a:off x="-542925" y="1792288"/>
              <a:ext cx="104775" cy="101600"/>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1 h 36"/>
                <a:gd name="T12" fmla="*/ 11 w 36"/>
                <a:gd name="T13" fmla="*/ 18 h 36"/>
                <a:gd name="T14" fmla="*/ 18 w 36"/>
                <a:gd name="T15" fmla="*/ 26 h 36"/>
                <a:gd name="T16" fmla="*/ 25 w 36"/>
                <a:gd name="T17" fmla="*/ 18 h 36"/>
                <a:gd name="T18" fmla="*/ 18 w 36"/>
                <a:gd name="T19"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8"/>
                    <a:pt x="8" y="0"/>
                    <a:pt x="18" y="0"/>
                  </a:cubicBezTo>
                  <a:cubicBezTo>
                    <a:pt x="28" y="0"/>
                    <a:pt x="36" y="8"/>
                    <a:pt x="36" y="18"/>
                  </a:cubicBezTo>
                  <a:cubicBezTo>
                    <a:pt x="36" y="28"/>
                    <a:pt x="28" y="36"/>
                    <a:pt x="18" y="36"/>
                  </a:cubicBezTo>
                  <a:close/>
                  <a:moveTo>
                    <a:pt x="18" y="11"/>
                  </a:moveTo>
                  <a:cubicBezTo>
                    <a:pt x="14" y="11"/>
                    <a:pt x="11" y="14"/>
                    <a:pt x="11" y="18"/>
                  </a:cubicBezTo>
                  <a:cubicBezTo>
                    <a:pt x="11" y="22"/>
                    <a:pt x="14" y="26"/>
                    <a:pt x="18" y="26"/>
                  </a:cubicBezTo>
                  <a:cubicBezTo>
                    <a:pt x="22" y="26"/>
                    <a:pt x="25" y="22"/>
                    <a:pt x="25" y="18"/>
                  </a:cubicBezTo>
                  <a:cubicBezTo>
                    <a:pt x="25" y="14"/>
                    <a:pt x="22" y="11"/>
                    <a:pt x="18"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3449"/>
                </a:solidFill>
                <a:effectLst/>
                <a:uLnTx/>
                <a:uFillTx/>
                <a:latin typeface="Arial" panose="020B0604020202020204"/>
                <a:ea typeface="+mn-ea"/>
                <a:cs typeface="+mn-cs"/>
              </a:endParaRPr>
            </a:p>
          </p:txBody>
        </p:sp>
        <p:sp>
          <p:nvSpPr>
            <p:cNvPr id="16" name="Freeform 20">
              <a:extLst>
                <a:ext uri="{FF2B5EF4-FFF2-40B4-BE49-F238E27FC236}">
                  <a16:creationId xmlns:a16="http://schemas.microsoft.com/office/drawing/2014/main" id="{91A2FC82-4AC2-4B12-AABE-C33ABE9BB4C4}"/>
                </a:ext>
              </a:extLst>
            </p:cNvPr>
            <p:cNvSpPr>
              <a:spLocks noEditPoints="1"/>
            </p:cNvSpPr>
            <p:nvPr/>
          </p:nvSpPr>
          <p:spPr bwMode="auto">
            <a:xfrm>
              <a:off x="-1616075" y="722313"/>
              <a:ext cx="1571625" cy="1185863"/>
            </a:xfrm>
            <a:custGeom>
              <a:avLst/>
              <a:gdLst>
                <a:gd name="T0" fmla="*/ 37 w 535"/>
                <a:gd name="T1" fmla="*/ 420 h 420"/>
                <a:gd name="T2" fmla="*/ 32 w 535"/>
                <a:gd name="T3" fmla="*/ 418 h 420"/>
                <a:gd name="T4" fmla="*/ 29 w 535"/>
                <a:gd name="T5" fmla="*/ 409 h 420"/>
                <a:gd name="T6" fmla="*/ 54 w 535"/>
                <a:gd name="T7" fmla="*/ 336 h 420"/>
                <a:gd name="T8" fmla="*/ 0 w 535"/>
                <a:gd name="T9" fmla="*/ 210 h 420"/>
                <a:gd name="T10" fmla="*/ 268 w 535"/>
                <a:gd name="T11" fmla="*/ 0 h 420"/>
                <a:gd name="T12" fmla="*/ 344 w 535"/>
                <a:gd name="T13" fmla="*/ 9 h 420"/>
                <a:gd name="T14" fmla="*/ 349 w 535"/>
                <a:gd name="T15" fmla="*/ 13 h 420"/>
                <a:gd name="T16" fmla="*/ 350 w 535"/>
                <a:gd name="T17" fmla="*/ 19 h 420"/>
                <a:gd name="T18" fmla="*/ 347 w 535"/>
                <a:gd name="T19" fmla="*/ 36 h 420"/>
                <a:gd name="T20" fmla="*/ 396 w 535"/>
                <a:gd name="T21" fmla="*/ 85 h 420"/>
                <a:gd name="T22" fmla="*/ 439 w 535"/>
                <a:gd name="T23" fmla="*/ 59 h 420"/>
                <a:gd name="T24" fmla="*/ 444 w 535"/>
                <a:gd name="T25" fmla="*/ 55 h 420"/>
                <a:gd name="T26" fmla="*/ 451 w 535"/>
                <a:gd name="T27" fmla="*/ 57 h 420"/>
                <a:gd name="T28" fmla="*/ 535 w 535"/>
                <a:gd name="T29" fmla="*/ 210 h 420"/>
                <a:gd name="T30" fmla="*/ 499 w 535"/>
                <a:gd name="T31" fmla="*/ 316 h 420"/>
                <a:gd name="T32" fmla="*/ 494 w 535"/>
                <a:gd name="T33" fmla="*/ 319 h 420"/>
                <a:gd name="T34" fmla="*/ 487 w 535"/>
                <a:gd name="T35" fmla="*/ 317 h 420"/>
                <a:gd name="T36" fmla="*/ 384 w 535"/>
                <a:gd name="T37" fmla="*/ 276 h 420"/>
                <a:gd name="T38" fmla="*/ 383 w 535"/>
                <a:gd name="T39" fmla="*/ 276 h 420"/>
                <a:gd name="T40" fmla="*/ 247 w 535"/>
                <a:gd name="T41" fmla="*/ 383 h 420"/>
                <a:gd name="T42" fmla="*/ 251 w 535"/>
                <a:gd name="T43" fmla="*/ 408 h 420"/>
                <a:gd name="T44" fmla="*/ 250 w 535"/>
                <a:gd name="T45" fmla="*/ 415 h 420"/>
                <a:gd name="T46" fmla="*/ 243 w 535"/>
                <a:gd name="T47" fmla="*/ 418 h 420"/>
                <a:gd name="T48" fmla="*/ 115 w 535"/>
                <a:gd name="T49" fmla="*/ 382 h 420"/>
                <a:gd name="T50" fmla="*/ 41 w 535"/>
                <a:gd name="T51" fmla="*/ 419 h 420"/>
                <a:gd name="T52" fmla="*/ 37 w 535"/>
                <a:gd name="T53" fmla="*/ 420 h 420"/>
                <a:gd name="T54" fmla="*/ 115 w 535"/>
                <a:gd name="T55" fmla="*/ 365 h 420"/>
                <a:gd name="T56" fmla="*/ 119 w 535"/>
                <a:gd name="T57" fmla="*/ 366 h 420"/>
                <a:gd name="T58" fmla="*/ 233 w 535"/>
                <a:gd name="T59" fmla="*/ 401 h 420"/>
                <a:gd name="T60" fmla="*/ 231 w 535"/>
                <a:gd name="T61" fmla="*/ 383 h 420"/>
                <a:gd name="T62" fmla="*/ 383 w 535"/>
                <a:gd name="T63" fmla="*/ 260 h 420"/>
                <a:gd name="T64" fmla="*/ 492 w 535"/>
                <a:gd name="T65" fmla="*/ 299 h 420"/>
                <a:gd name="T66" fmla="*/ 519 w 535"/>
                <a:gd name="T67" fmla="*/ 210 h 420"/>
                <a:gd name="T68" fmla="*/ 448 w 535"/>
                <a:gd name="T69" fmla="*/ 75 h 420"/>
                <a:gd name="T70" fmla="*/ 396 w 535"/>
                <a:gd name="T71" fmla="*/ 101 h 420"/>
                <a:gd name="T72" fmla="*/ 331 w 535"/>
                <a:gd name="T73" fmla="*/ 36 h 420"/>
                <a:gd name="T74" fmla="*/ 332 w 535"/>
                <a:gd name="T75" fmla="*/ 23 h 420"/>
                <a:gd name="T76" fmla="*/ 268 w 535"/>
                <a:gd name="T77" fmla="*/ 16 h 420"/>
                <a:gd name="T78" fmla="*/ 16 w 535"/>
                <a:gd name="T79" fmla="*/ 210 h 420"/>
                <a:gd name="T80" fmla="*/ 68 w 535"/>
                <a:gd name="T81" fmla="*/ 328 h 420"/>
                <a:gd name="T82" fmla="*/ 71 w 535"/>
                <a:gd name="T83" fmla="*/ 336 h 420"/>
                <a:gd name="T84" fmla="*/ 51 w 535"/>
                <a:gd name="T85" fmla="*/ 396 h 420"/>
                <a:gd name="T86" fmla="*/ 111 w 535"/>
                <a:gd name="T87" fmla="*/ 366 h 420"/>
                <a:gd name="T88" fmla="*/ 115 w 535"/>
                <a:gd name="T89" fmla="*/ 36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5" h="420">
                  <a:moveTo>
                    <a:pt x="37" y="420"/>
                  </a:moveTo>
                  <a:cubicBezTo>
                    <a:pt x="35" y="420"/>
                    <a:pt x="33" y="419"/>
                    <a:pt x="32" y="418"/>
                  </a:cubicBezTo>
                  <a:cubicBezTo>
                    <a:pt x="29" y="416"/>
                    <a:pt x="28" y="412"/>
                    <a:pt x="29" y="409"/>
                  </a:cubicBezTo>
                  <a:cubicBezTo>
                    <a:pt x="54" y="336"/>
                    <a:pt x="54" y="336"/>
                    <a:pt x="54" y="336"/>
                  </a:cubicBezTo>
                  <a:cubicBezTo>
                    <a:pt x="20" y="303"/>
                    <a:pt x="1" y="257"/>
                    <a:pt x="0" y="210"/>
                  </a:cubicBezTo>
                  <a:cubicBezTo>
                    <a:pt x="0" y="94"/>
                    <a:pt x="120" y="0"/>
                    <a:pt x="268" y="0"/>
                  </a:cubicBezTo>
                  <a:cubicBezTo>
                    <a:pt x="293" y="0"/>
                    <a:pt x="319" y="3"/>
                    <a:pt x="344" y="9"/>
                  </a:cubicBezTo>
                  <a:cubicBezTo>
                    <a:pt x="346" y="9"/>
                    <a:pt x="348" y="11"/>
                    <a:pt x="349" y="13"/>
                  </a:cubicBezTo>
                  <a:cubicBezTo>
                    <a:pt x="350" y="15"/>
                    <a:pt x="350" y="17"/>
                    <a:pt x="350" y="19"/>
                  </a:cubicBezTo>
                  <a:cubicBezTo>
                    <a:pt x="348" y="25"/>
                    <a:pt x="347" y="30"/>
                    <a:pt x="347" y="36"/>
                  </a:cubicBezTo>
                  <a:cubicBezTo>
                    <a:pt x="347" y="63"/>
                    <a:pt x="369" y="85"/>
                    <a:pt x="396" y="85"/>
                  </a:cubicBezTo>
                  <a:cubicBezTo>
                    <a:pt x="414" y="85"/>
                    <a:pt x="430" y="75"/>
                    <a:pt x="439" y="59"/>
                  </a:cubicBezTo>
                  <a:cubicBezTo>
                    <a:pt x="440" y="57"/>
                    <a:pt x="442" y="56"/>
                    <a:pt x="444" y="55"/>
                  </a:cubicBezTo>
                  <a:cubicBezTo>
                    <a:pt x="446" y="55"/>
                    <a:pt x="449" y="55"/>
                    <a:pt x="451" y="57"/>
                  </a:cubicBezTo>
                  <a:cubicBezTo>
                    <a:pt x="505" y="97"/>
                    <a:pt x="535" y="151"/>
                    <a:pt x="535" y="210"/>
                  </a:cubicBezTo>
                  <a:cubicBezTo>
                    <a:pt x="535" y="248"/>
                    <a:pt x="522" y="286"/>
                    <a:pt x="499" y="316"/>
                  </a:cubicBezTo>
                  <a:cubicBezTo>
                    <a:pt x="498" y="318"/>
                    <a:pt x="496" y="319"/>
                    <a:pt x="494" y="319"/>
                  </a:cubicBezTo>
                  <a:cubicBezTo>
                    <a:pt x="491" y="319"/>
                    <a:pt x="489" y="318"/>
                    <a:pt x="487" y="317"/>
                  </a:cubicBezTo>
                  <a:cubicBezTo>
                    <a:pt x="459" y="290"/>
                    <a:pt x="423" y="276"/>
                    <a:pt x="384" y="276"/>
                  </a:cubicBezTo>
                  <a:cubicBezTo>
                    <a:pt x="384" y="276"/>
                    <a:pt x="383" y="276"/>
                    <a:pt x="383" y="276"/>
                  </a:cubicBezTo>
                  <a:cubicBezTo>
                    <a:pt x="308" y="276"/>
                    <a:pt x="247" y="324"/>
                    <a:pt x="247" y="383"/>
                  </a:cubicBezTo>
                  <a:cubicBezTo>
                    <a:pt x="247" y="391"/>
                    <a:pt x="248" y="400"/>
                    <a:pt x="251" y="408"/>
                  </a:cubicBezTo>
                  <a:cubicBezTo>
                    <a:pt x="252" y="410"/>
                    <a:pt x="251" y="413"/>
                    <a:pt x="250" y="415"/>
                  </a:cubicBezTo>
                  <a:cubicBezTo>
                    <a:pt x="248" y="417"/>
                    <a:pt x="246" y="419"/>
                    <a:pt x="243" y="418"/>
                  </a:cubicBezTo>
                  <a:cubicBezTo>
                    <a:pt x="198" y="415"/>
                    <a:pt x="154" y="403"/>
                    <a:pt x="115" y="382"/>
                  </a:cubicBezTo>
                  <a:cubicBezTo>
                    <a:pt x="41" y="419"/>
                    <a:pt x="41" y="419"/>
                    <a:pt x="41" y="419"/>
                  </a:cubicBezTo>
                  <a:cubicBezTo>
                    <a:pt x="39" y="420"/>
                    <a:pt x="38" y="420"/>
                    <a:pt x="37" y="420"/>
                  </a:cubicBezTo>
                  <a:close/>
                  <a:moveTo>
                    <a:pt x="115" y="365"/>
                  </a:moveTo>
                  <a:cubicBezTo>
                    <a:pt x="116" y="365"/>
                    <a:pt x="117" y="365"/>
                    <a:pt x="119" y="366"/>
                  </a:cubicBezTo>
                  <a:cubicBezTo>
                    <a:pt x="154" y="385"/>
                    <a:pt x="193" y="397"/>
                    <a:pt x="233" y="401"/>
                  </a:cubicBezTo>
                  <a:cubicBezTo>
                    <a:pt x="231" y="395"/>
                    <a:pt x="231" y="389"/>
                    <a:pt x="231" y="383"/>
                  </a:cubicBezTo>
                  <a:cubicBezTo>
                    <a:pt x="231" y="315"/>
                    <a:pt x="299" y="260"/>
                    <a:pt x="383" y="260"/>
                  </a:cubicBezTo>
                  <a:cubicBezTo>
                    <a:pt x="423" y="259"/>
                    <a:pt x="461" y="273"/>
                    <a:pt x="492" y="299"/>
                  </a:cubicBezTo>
                  <a:cubicBezTo>
                    <a:pt x="509" y="273"/>
                    <a:pt x="519" y="242"/>
                    <a:pt x="519" y="210"/>
                  </a:cubicBezTo>
                  <a:cubicBezTo>
                    <a:pt x="519" y="159"/>
                    <a:pt x="494" y="111"/>
                    <a:pt x="448" y="75"/>
                  </a:cubicBezTo>
                  <a:cubicBezTo>
                    <a:pt x="436" y="91"/>
                    <a:pt x="416" y="101"/>
                    <a:pt x="396" y="101"/>
                  </a:cubicBezTo>
                  <a:cubicBezTo>
                    <a:pt x="360" y="101"/>
                    <a:pt x="331" y="72"/>
                    <a:pt x="331" y="36"/>
                  </a:cubicBezTo>
                  <a:cubicBezTo>
                    <a:pt x="331" y="32"/>
                    <a:pt x="331" y="27"/>
                    <a:pt x="332" y="23"/>
                  </a:cubicBezTo>
                  <a:cubicBezTo>
                    <a:pt x="311" y="18"/>
                    <a:pt x="289" y="16"/>
                    <a:pt x="268" y="16"/>
                  </a:cubicBezTo>
                  <a:cubicBezTo>
                    <a:pt x="129" y="16"/>
                    <a:pt x="16" y="103"/>
                    <a:pt x="16" y="210"/>
                  </a:cubicBezTo>
                  <a:cubicBezTo>
                    <a:pt x="17" y="254"/>
                    <a:pt x="36" y="297"/>
                    <a:pt x="68" y="328"/>
                  </a:cubicBezTo>
                  <a:cubicBezTo>
                    <a:pt x="71" y="330"/>
                    <a:pt x="72" y="333"/>
                    <a:pt x="71" y="336"/>
                  </a:cubicBezTo>
                  <a:cubicBezTo>
                    <a:pt x="51" y="396"/>
                    <a:pt x="51" y="396"/>
                    <a:pt x="51" y="396"/>
                  </a:cubicBezTo>
                  <a:cubicBezTo>
                    <a:pt x="111" y="366"/>
                    <a:pt x="111" y="366"/>
                    <a:pt x="111" y="366"/>
                  </a:cubicBezTo>
                  <a:cubicBezTo>
                    <a:pt x="112" y="365"/>
                    <a:pt x="114" y="365"/>
                    <a:pt x="115" y="36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3449"/>
                </a:solidFill>
                <a:effectLst/>
                <a:uLnTx/>
                <a:uFillTx/>
                <a:latin typeface="Arial" panose="020B0604020202020204"/>
                <a:ea typeface="+mn-ea"/>
                <a:cs typeface="+mn-cs"/>
              </a:endParaRPr>
            </a:p>
          </p:txBody>
        </p:sp>
        <p:sp>
          <p:nvSpPr>
            <p:cNvPr id="17" name="Freeform 21">
              <a:extLst>
                <a:ext uri="{FF2B5EF4-FFF2-40B4-BE49-F238E27FC236}">
                  <a16:creationId xmlns:a16="http://schemas.microsoft.com/office/drawing/2014/main" id="{20C2DCFE-C779-4E95-AE55-72D2F2AD3879}"/>
                </a:ext>
              </a:extLst>
            </p:cNvPr>
            <p:cNvSpPr>
              <a:spLocks noEditPoints="1"/>
            </p:cNvSpPr>
            <p:nvPr/>
          </p:nvSpPr>
          <p:spPr bwMode="auto">
            <a:xfrm>
              <a:off x="-642938" y="641350"/>
              <a:ext cx="377825" cy="360363"/>
            </a:xfrm>
            <a:custGeom>
              <a:avLst/>
              <a:gdLst>
                <a:gd name="T0" fmla="*/ 65 w 129"/>
                <a:gd name="T1" fmla="*/ 128 h 128"/>
                <a:gd name="T2" fmla="*/ 0 w 129"/>
                <a:gd name="T3" fmla="*/ 64 h 128"/>
                <a:gd name="T4" fmla="*/ 65 w 129"/>
                <a:gd name="T5" fmla="*/ 0 h 128"/>
                <a:gd name="T6" fmla="*/ 129 w 129"/>
                <a:gd name="T7" fmla="*/ 64 h 128"/>
                <a:gd name="T8" fmla="*/ 65 w 129"/>
                <a:gd name="T9" fmla="*/ 128 h 128"/>
                <a:gd name="T10" fmla="*/ 65 w 129"/>
                <a:gd name="T11" fmla="*/ 16 h 128"/>
                <a:gd name="T12" fmla="*/ 17 w 129"/>
                <a:gd name="T13" fmla="*/ 64 h 128"/>
                <a:gd name="T14" fmla="*/ 65 w 129"/>
                <a:gd name="T15" fmla="*/ 112 h 128"/>
                <a:gd name="T16" fmla="*/ 113 w 129"/>
                <a:gd name="T17" fmla="*/ 64 h 128"/>
                <a:gd name="T18" fmla="*/ 65 w 129"/>
                <a:gd name="T19" fmla="*/ 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128">
                  <a:moveTo>
                    <a:pt x="65" y="128"/>
                  </a:moveTo>
                  <a:cubicBezTo>
                    <a:pt x="29" y="128"/>
                    <a:pt x="0" y="100"/>
                    <a:pt x="0" y="64"/>
                  </a:cubicBezTo>
                  <a:cubicBezTo>
                    <a:pt x="0" y="29"/>
                    <a:pt x="29" y="0"/>
                    <a:pt x="65" y="0"/>
                  </a:cubicBezTo>
                  <a:cubicBezTo>
                    <a:pt x="100" y="0"/>
                    <a:pt x="129" y="29"/>
                    <a:pt x="129" y="64"/>
                  </a:cubicBezTo>
                  <a:cubicBezTo>
                    <a:pt x="129" y="100"/>
                    <a:pt x="100" y="128"/>
                    <a:pt x="65" y="128"/>
                  </a:cubicBezTo>
                  <a:close/>
                  <a:moveTo>
                    <a:pt x="65" y="16"/>
                  </a:moveTo>
                  <a:cubicBezTo>
                    <a:pt x="38" y="16"/>
                    <a:pt x="17" y="38"/>
                    <a:pt x="17" y="64"/>
                  </a:cubicBezTo>
                  <a:cubicBezTo>
                    <a:pt x="17" y="91"/>
                    <a:pt x="38" y="112"/>
                    <a:pt x="65" y="112"/>
                  </a:cubicBezTo>
                  <a:cubicBezTo>
                    <a:pt x="91" y="112"/>
                    <a:pt x="113" y="91"/>
                    <a:pt x="113" y="64"/>
                  </a:cubicBezTo>
                  <a:cubicBezTo>
                    <a:pt x="113" y="38"/>
                    <a:pt x="91" y="16"/>
                    <a:pt x="65" y="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3449"/>
                </a:solidFill>
                <a:effectLst/>
                <a:uLnTx/>
                <a:uFillTx/>
                <a:latin typeface="Arial" panose="020B0604020202020204"/>
                <a:ea typeface="+mn-ea"/>
                <a:cs typeface="+mn-cs"/>
              </a:endParaRPr>
            </a:p>
          </p:txBody>
        </p:sp>
        <p:sp>
          <p:nvSpPr>
            <p:cNvPr id="18" name="Rectangle 22">
              <a:extLst>
                <a:ext uri="{FF2B5EF4-FFF2-40B4-BE49-F238E27FC236}">
                  <a16:creationId xmlns:a16="http://schemas.microsoft.com/office/drawing/2014/main" id="{25211716-59B5-41AF-8A13-9A7A956B8E6B}"/>
                </a:ext>
              </a:extLst>
            </p:cNvPr>
            <p:cNvSpPr>
              <a:spLocks noChangeArrowheads="1"/>
            </p:cNvSpPr>
            <p:nvPr/>
          </p:nvSpPr>
          <p:spPr bwMode="auto">
            <a:xfrm>
              <a:off x="-473075" y="728663"/>
              <a:ext cx="38100" cy="1047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3449"/>
                </a:solidFill>
                <a:effectLst/>
                <a:uLnTx/>
                <a:uFillTx/>
                <a:latin typeface="Arial" panose="020B0604020202020204"/>
                <a:ea typeface="+mn-ea"/>
                <a:cs typeface="+mn-cs"/>
              </a:endParaRPr>
            </a:p>
          </p:txBody>
        </p:sp>
        <p:sp>
          <p:nvSpPr>
            <p:cNvPr id="19" name="Oval 23">
              <a:extLst>
                <a:ext uri="{FF2B5EF4-FFF2-40B4-BE49-F238E27FC236}">
                  <a16:creationId xmlns:a16="http://schemas.microsoft.com/office/drawing/2014/main" id="{AE9EC0E8-73EF-403F-BB22-4A667E708A92}"/>
                </a:ext>
              </a:extLst>
            </p:cNvPr>
            <p:cNvSpPr>
              <a:spLocks noChangeArrowheads="1"/>
            </p:cNvSpPr>
            <p:nvPr/>
          </p:nvSpPr>
          <p:spPr bwMode="auto">
            <a:xfrm>
              <a:off x="-479425" y="869950"/>
              <a:ext cx="50800" cy="476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3449"/>
                </a:solidFill>
                <a:effectLst/>
                <a:uLnTx/>
                <a:uFillTx/>
                <a:latin typeface="Arial" panose="020B0604020202020204"/>
                <a:ea typeface="+mn-ea"/>
                <a:cs typeface="+mn-cs"/>
              </a:endParaRPr>
            </a:p>
          </p:txBody>
        </p:sp>
      </p:grpSp>
      <p:grpSp>
        <p:nvGrpSpPr>
          <p:cNvPr id="20" name="Group 19">
            <a:extLst>
              <a:ext uri="{FF2B5EF4-FFF2-40B4-BE49-F238E27FC236}">
                <a16:creationId xmlns:a16="http://schemas.microsoft.com/office/drawing/2014/main" id="{E5388CDB-147A-45A1-A73B-608E1F0D4650}"/>
              </a:ext>
            </a:extLst>
          </p:cNvPr>
          <p:cNvGrpSpPr/>
          <p:nvPr/>
        </p:nvGrpSpPr>
        <p:grpSpPr>
          <a:xfrm>
            <a:off x="650790" y="1651062"/>
            <a:ext cx="581191" cy="701928"/>
            <a:chOff x="-1814513" y="2682875"/>
            <a:chExt cx="1658938" cy="2011363"/>
          </a:xfrm>
          <a:solidFill>
            <a:schemeClr val="bg1"/>
          </a:solidFill>
        </p:grpSpPr>
        <p:sp>
          <p:nvSpPr>
            <p:cNvPr id="21" name="Freeform 24">
              <a:extLst>
                <a:ext uri="{FF2B5EF4-FFF2-40B4-BE49-F238E27FC236}">
                  <a16:creationId xmlns:a16="http://schemas.microsoft.com/office/drawing/2014/main" id="{F2A322A8-2B38-4482-AE8E-CE82CA30CE65}"/>
                </a:ext>
              </a:extLst>
            </p:cNvPr>
            <p:cNvSpPr>
              <a:spLocks noEditPoints="1"/>
            </p:cNvSpPr>
            <p:nvPr/>
          </p:nvSpPr>
          <p:spPr bwMode="auto">
            <a:xfrm>
              <a:off x="-1419225" y="3575050"/>
              <a:ext cx="866775" cy="762000"/>
            </a:xfrm>
            <a:custGeom>
              <a:avLst/>
              <a:gdLst>
                <a:gd name="T0" fmla="*/ 283 w 295"/>
                <a:gd name="T1" fmla="*/ 198 h 270"/>
                <a:gd name="T2" fmla="*/ 188 w 295"/>
                <a:gd name="T3" fmla="*/ 28 h 270"/>
                <a:gd name="T4" fmla="*/ 147 w 295"/>
                <a:gd name="T5" fmla="*/ 0 h 270"/>
                <a:gd name="T6" fmla="*/ 107 w 295"/>
                <a:gd name="T7" fmla="*/ 28 h 270"/>
                <a:gd name="T8" fmla="*/ 11 w 295"/>
                <a:gd name="T9" fmla="*/ 198 h 270"/>
                <a:gd name="T10" fmla="*/ 8 w 295"/>
                <a:gd name="T11" fmla="*/ 248 h 270"/>
                <a:gd name="T12" fmla="*/ 53 w 295"/>
                <a:gd name="T13" fmla="*/ 270 h 270"/>
                <a:gd name="T14" fmla="*/ 242 w 295"/>
                <a:gd name="T15" fmla="*/ 270 h 270"/>
                <a:gd name="T16" fmla="*/ 287 w 295"/>
                <a:gd name="T17" fmla="*/ 248 h 270"/>
                <a:gd name="T18" fmla="*/ 283 w 295"/>
                <a:gd name="T19" fmla="*/ 198 h 270"/>
                <a:gd name="T20" fmla="*/ 267 w 295"/>
                <a:gd name="T21" fmla="*/ 237 h 270"/>
                <a:gd name="T22" fmla="*/ 242 w 295"/>
                <a:gd name="T23" fmla="*/ 247 h 270"/>
                <a:gd name="T24" fmla="*/ 53 w 295"/>
                <a:gd name="T25" fmla="*/ 247 h 270"/>
                <a:gd name="T26" fmla="*/ 27 w 295"/>
                <a:gd name="T27" fmla="*/ 237 h 270"/>
                <a:gd name="T28" fmla="*/ 31 w 295"/>
                <a:gd name="T29" fmla="*/ 209 h 270"/>
                <a:gd name="T30" fmla="*/ 126 w 295"/>
                <a:gd name="T31" fmla="*/ 39 h 270"/>
                <a:gd name="T32" fmla="*/ 147 w 295"/>
                <a:gd name="T33" fmla="*/ 22 h 270"/>
                <a:gd name="T34" fmla="*/ 169 w 295"/>
                <a:gd name="T35" fmla="*/ 39 h 270"/>
                <a:gd name="T36" fmla="*/ 264 w 295"/>
                <a:gd name="T37" fmla="*/ 209 h 270"/>
                <a:gd name="T38" fmla="*/ 267 w 295"/>
                <a:gd name="T39" fmla="*/ 23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5" h="270">
                  <a:moveTo>
                    <a:pt x="283" y="198"/>
                  </a:moveTo>
                  <a:cubicBezTo>
                    <a:pt x="188" y="28"/>
                    <a:pt x="188" y="28"/>
                    <a:pt x="188" y="28"/>
                  </a:cubicBezTo>
                  <a:cubicBezTo>
                    <a:pt x="178" y="10"/>
                    <a:pt x="163" y="0"/>
                    <a:pt x="147" y="0"/>
                  </a:cubicBezTo>
                  <a:cubicBezTo>
                    <a:pt x="132" y="0"/>
                    <a:pt x="117" y="10"/>
                    <a:pt x="107" y="28"/>
                  </a:cubicBezTo>
                  <a:cubicBezTo>
                    <a:pt x="11" y="198"/>
                    <a:pt x="11" y="198"/>
                    <a:pt x="11" y="198"/>
                  </a:cubicBezTo>
                  <a:cubicBezTo>
                    <a:pt x="1" y="216"/>
                    <a:pt x="0" y="234"/>
                    <a:pt x="8" y="248"/>
                  </a:cubicBezTo>
                  <a:cubicBezTo>
                    <a:pt x="16" y="262"/>
                    <a:pt x="32" y="270"/>
                    <a:pt x="53" y="270"/>
                  </a:cubicBezTo>
                  <a:cubicBezTo>
                    <a:pt x="242" y="270"/>
                    <a:pt x="242" y="270"/>
                    <a:pt x="242" y="270"/>
                  </a:cubicBezTo>
                  <a:cubicBezTo>
                    <a:pt x="263" y="270"/>
                    <a:pt x="278" y="262"/>
                    <a:pt x="287" y="248"/>
                  </a:cubicBezTo>
                  <a:cubicBezTo>
                    <a:pt x="295" y="234"/>
                    <a:pt x="294" y="216"/>
                    <a:pt x="283" y="198"/>
                  </a:cubicBezTo>
                  <a:close/>
                  <a:moveTo>
                    <a:pt x="267" y="237"/>
                  </a:moveTo>
                  <a:cubicBezTo>
                    <a:pt x="264" y="243"/>
                    <a:pt x="254" y="247"/>
                    <a:pt x="242" y="247"/>
                  </a:cubicBezTo>
                  <a:cubicBezTo>
                    <a:pt x="53" y="247"/>
                    <a:pt x="53" y="247"/>
                    <a:pt x="53" y="247"/>
                  </a:cubicBezTo>
                  <a:cubicBezTo>
                    <a:pt x="41" y="247"/>
                    <a:pt x="31" y="243"/>
                    <a:pt x="27" y="237"/>
                  </a:cubicBezTo>
                  <a:cubicBezTo>
                    <a:pt x="23" y="230"/>
                    <a:pt x="25" y="220"/>
                    <a:pt x="31" y="209"/>
                  </a:cubicBezTo>
                  <a:cubicBezTo>
                    <a:pt x="126" y="39"/>
                    <a:pt x="126" y="39"/>
                    <a:pt x="126" y="39"/>
                  </a:cubicBezTo>
                  <a:cubicBezTo>
                    <a:pt x="132" y="29"/>
                    <a:pt x="140" y="22"/>
                    <a:pt x="147" y="22"/>
                  </a:cubicBezTo>
                  <a:cubicBezTo>
                    <a:pt x="155" y="22"/>
                    <a:pt x="162" y="29"/>
                    <a:pt x="169" y="39"/>
                  </a:cubicBezTo>
                  <a:cubicBezTo>
                    <a:pt x="264" y="209"/>
                    <a:pt x="264" y="209"/>
                    <a:pt x="264" y="209"/>
                  </a:cubicBezTo>
                  <a:cubicBezTo>
                    <a:pt x="270" y="220"/>
                    <a:pt x="271" y="230"/>
                    <a:pt x="267" y="23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3449"/>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2B05905C-E877-47F8-BCA8-89E06BCE4440}"/>
                </a:ext>
              </a:extLst>
            </p:cNvPr>
            <p:cNvSpPr>
              <a:spLocks noChangeArrowheads="1"/>
            </p:cNvSpPr>
            <p:nvPr/>
          </p:nvSpPr>
          <p:spPr bwMode="auto">
            <a:xfrm>
              <a:off x="-1028700" y="4111625"/>
              <a:ext cx="85725" cy="8096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3449"/>
                </a:solidFill>
                <a:effectLst/>
                <a:uLnTx/>
                <a:uFillTx/>
                <a:latin typeface="Arial" panose="020B0604020202020204"/>
                <a:ea typeface="+mn-ea"/>
                <a:cs typeface="+mn-cs"/>
              </a:endParaRPr>
            </a:p>
          </p:txBody>
        </p:sp>
        <p:sp>
          <p:nvSpPr>
            <p:cNvPr id="23" name="Freeform 26">
              <a:extLst>
                <a:ext uri="{FF2B5EF4-FFF2-40B4-BE49-F238E27FC236}">
                  <a16:creationId xmlns:a16="http://schemas.microsoft.com/office/drawing/2014/main" id="{A04053D7-CAAD-479E-8898-3C89D1ACF4F3}"/>
                </a:ext>
              </a:extLst>
            </p:cNvPr>
            <p:cNvSpPr>
              <a:spLocks/>
            </p:cNvSpPr>
            <p:nvPr/>
          </p:nvSpPr>
          <p:spPr bwMode="auto">
            <a:xfrm>
              <a:off x="-1028700" y="3811588"/>
              <a:ext cx="85725" cy="268288"/>
            </a:xfrm>
            <a:custGeom>
              <a:avLst/>
              <a:gdLst>
                <a:gd name="T0" fmla="*/ 14 w 29"/>
                <a:gd name="T1" fmla="*/ 0 h 95"/>
                <a:gd name="T2" fmla="*/ 0 w 29"/>
                <a:gd name="T3" fmla="*/ 15 h 95"/>
                <a:gd name="T4" fmla="*/ 0 w 29"/>
                <a:gd name="T5" fmla="*/ 16 h 95"/>
                <a:gd name="T6" fmla="*/ 0 w 29"/>
                <a:gd name="T7" fmla="*/ 16 h 95"/>
                <a:gd name="T8" fmla="*/ 6 w 29"/>
                <a:gd name="T9" fmla="*/ 87 h 95"/>
                <a:gd name="T10" fmla="*/ 6 w 29"/>
                <a:gd name="T11" fmla="*/ 87 h 95"/>
                <a:gd name="T12" fmla="*/ 14 w 29"/>
                <a:gd name="T13" fmla="*/ 95 h 95"/>
                <a:gd name="T14" fmla="*/ 23 w 29"/>
                <a:gd name="T15" fmla="*/ 87 h 95"/>
                <a:gd name="T16" fmla="*/ 23 w 29"/>
                <a:gd name="T17" fmla="*/ 87 h 95"/>
                <a:gd name="T18" fmla="*/ 29 w 29"/>
                <a:gd name="T19" fmla="*/ 16 h 95"/>
                <a:gd name="T20" fmla="*/ 29 w 29"/>
                <a:gd name="T21" fmla="*/ 16 h 95"/>
                <a:gd name="T22" fmla="*/ 29 w 29"/>
                <a:gd name="T23" fmla="*/ 15 h 95"/>
                <a:gd name="T24" fmla="*/ 14 w 29"/>
                <a:gd name="T2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95">
                  <a:moveTo>
                    <a:pt x="14" y="0"/>
                  </a:moveTo>
                  <a:cubicBezTo>
                    <a:pt x="6" y="0"/>
                    <a:pt x="0" y="6"/>
                    <a:pt x="0" y="15"/>
                  </a:cubicBezTo>
                  <a:cubicBezTo>
                    <a:pt x="0" y="15"/>
                    <a:pt x="0" y="15"/>
                    <a:pt x="0" y="16"/>
                  </a:cubicBezTo>
                  <a:cubicBezTo>
                    <a:pt x="0" y="16"/>
                    <a:pt x="0" y="16"/>
                    <a:pt x="0" y="16"/>
                  </a:cubicBezTo>
                  <a:cubicBezTo>
                    <a:pt x="6" y="87"/>
                    <a:pt x="6" y="87"/>
                    <a:pt x="6" y="87"/>
                  </a:cubicBezTo>
                  <a:cubicBezTo>
                    <a:pt x="6" y="87"/>
                    <a:pt x="6" y="87"/>
                    <a:pt x="6" y="87"/>
                  </a:cubicBezTo>
                  <a:cubicBezTo>
                    <a:pt x="6" y="91"/>
                    <a:pt x="10" y="95"/>
                    <a:pt x="14" y="95"/>
                  </a:cubicBezTo>
                  <a:cubicBezTo>
                    <a:pt x="19" y="95"/>
                    <a:pt x="23" y="91"/>
                    <a:pt x="23" y="87"/>
                  </a:cubicBezTo>
                  <a:cubicBezTo>
                    <a:pt x="23" y="87"/>
                    <a:pt x="23" y="87"/>
                    <a:pt x="23" y="87"/>
                  </a:cubicBezTo>
                  <a:cubicBezTo>
                    <a:pt x="29" y="16"/>
                    <a:pt x="29" y="16"/>
                    <a:pt x="29" y="16"/>
                  </a:cubicBezTo>
                  <a:cubicBezTo>
                    <a:pt x="29" y="16"/>
                    <a:pt x="29" y="16"/>
                    <a:pt x="29" y="16"/>
                  </a:cubicBezTo>
                  <a:cubicBezTo>
                    <a:pt x="29" y="15"/>
                    <a:pt x="29" y="15"/>
                    <a:pt x="29" y="15"/>
                  </a:cubicBezTo>
                  <a:cubicBezTo>
                    <a:pt x="29" y="6"/>
                    <a:pt x="22" y="0"/>
                    <a:pt x="14"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3449"/>
                </a:solidFill>
                <a:effectLst/>
                <a:uLnTx/>
                <a:uFillTx/>
                <a:latin typeface="Arial" panose="020B0604020202020204"/>
                <a:ea typeface="+mn-ea"/>
                <a:cs typeface="+mn-cs"/>
              </a:endParaRPr>
            </a:p>
          </p:txBody>
        </p:sp>
        <p:sp>
          <p:nvSpPr>
            <p:cNvPr id="24" name="Freeform 27">
              <a:extLst>
                <a:ext uri="{FF2B5EF4-FFF2-40B4-BE49-F238E27FC236}">
                  <a16:creationId xmlns:a16="http://schemas.microsoft.com/office/drawing/2014/main" id="{25CF1CD8-99B6-4066-AD7D-4FDDADDD4CAF}"/>
                </a:ext>
              </a:extLst>
            </p:cNvPr>
            <p:cNvSpPr>
              <a:spLocks noEditPoints="1"/>
            </p:cNvSpPr>
            <p:nvPr/>
          </p:nvSpPr>
          <p:spPr bwMode="auto">
            <a:xfrm>
              <a:off x="-1814513" y="2682875"/>
              <a:ext cx="1658938" cy="2011363"/>
            </a:xfrm>
            <a:custGeom>
              <a:avLst/>
              <a:gdLst>
                <a:gd name="T0" fmla="*/ 282 w 565"/>
                <a:gd name="T1" fmla="*/ 713 h 713"/>
                <a:gd name="T2" fmla="*/ 105 w 565"/>
                <a:gd name="T3" fmla="*/ 658 h 713"/>
                <a:gd name="T4" fmla="*/ 64 w 565"/>
                <a:gd name="T5" fmla="*/ 406 h 713"/>
                <a:gd name="T6" fmla="*/ 158 w 565"/>
                <a:gd name="T7" fmla="*/ 239 h 713"/>
                <a:gd name="T8" fmla="*/ 272 w 565"/>
                <a:gd name="T9" fmla="*/ 25 h 713"/>
                <a:gd name="T10" fmla="*/ 282 w 565"/>
                <a:gd name="T11" fmla="*/ 0 h 713"/>
                <a:gd name="T12" fmla="*/ 292 w 565"/>
                <a:gd name="T13" fmla="*/ 24 h 713"/>
                <a:gd name="T14" fmla="*/ 404 w 565"/>
                <a:gd name="T15" fmla="*/ 231 h 713"/>
                <a:gd name="T16" fmla="*/ 500 w 565"/>
                <a:gd name="T17" fmla="*/ 405 h 713"/>
                <a:gd name="T18" fmla="*/ 460 w 565"/>
                <a:gd name="T19" fmla="*/ 657 h 713"/>
                <a:gd name="T20" fmla="*/ 282 w 565"/>
                <a:gd name="T21" fmla="*/ 713 h 713"/>
                <a:gd name="T22" fmla="*/ 283 w 565"/>
                <a:gd name="T23" fmla="*/ 56 h 713"/>
                <a:gd name="T24" fmla="*/ 176 w 565"/>
                <a:gd name="T25" fmla="*/ 250 h 713"/>
                <a:gd name="T26" fmla="*/ 84 w 565"/>
                <a:gd name="T27" fmla="*/ 415 h 713"/>
                <a:gd name="T28" fmla="*/ 118 w 565"/>
                <a:gd name="T29" fmla="*/ 641 h 713"/>
                <a:gd name="T30" fmla="*/ 447 w 565"/>
                <a:gd name="T31" fmla="*/ 640 h 713"/>
                <a:gd name="T32" fmla="*/ 480 w 565"/>
                <a:gd name="T33" fmla="*/ 414 h 713"/>
                <a:gd name="T34" fmla="*/ 385 w 565"/>
                <a:gd name="T35" fmla="*/ 242 h 713"/>
                <a:gd name="T36" fmla="*/ 283 w 565"/>
                <a:gd name="T37" fmla="*/ 56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5" h="713">
                  <a:moveTo>
                    <a:pt x="282" y="713"/>
                  </a:moveTo>
                  <a:cubicBezTo>
                    <a:pt x="217" y="713"/>
                    <a:pt x="151" y="694"/>
                    <a:pt x="105" y="658"/>
                  </a:cubicBezTo>
                  <a:cubicBezTo>
                    <a:pt x="62" y="625"/>
                    <a:pt x="0" y="548"/>
                    <a:pt x="64" y="406"/>
                  </a:cubicBezTo>
                  <a:cubicBezTo>
                    <a:pt x="92" y="346"/>
                    <a:pt x="125" y="292"/>
                    <a:pt x="158" y="239"/>
                  </a:cubicBezTo>
                  <a:cubicBezTo>
                    <a:pt x="198" y="174"/>
                    <a:pt x="240" y="106"/>
                    <a:pt x="272" y="25"/>
                  </a:cubicBezTo>
                  <a:cubicBezTo>
                    <a:pt x="282" y="0"/>
                    <a:pt x="282" y="0"/>
                    <a:pt x="282" y="0"/>
                  </a:cubicBezTo>
                  <a:cubicBezTo>
                    <a:pt x="292" y="24"/>
                    <a:pt x="292" y="24"/>
                    <a:pt x="292" y="24"/>
                  </a:cubicBezTo>
                  <a:cubicBezTo>
                    <a:pt x="325" y="100"/>
                    <a:pt x="365" y="166"/>
                    <a:pt x="404" y="231"/>
                  </a:cubicBezTo>
                  <a:cubicBezTo>
                    <a:pt x="439" y="289"/>
                    <a:pt x="472" y="345"/>
                    <a:pt x="500" y="405"/>
                  </a:cubicBezTo>
                  <a:cubicBezTo>
                    <a:pt x="565" y="547"/>
                    <a:pt x="503" y="624"/>
                    <a:pt x="460" y="657"/>
                  </a:cubicBezTo>
                  <a:cubicBezTo>
                    <a:pt x="414" y="694"/>
                    <a:pt x="348" y="713"/>
                    <a:pt x="282" y="713"/>
                  </a:cubicBezTo>
                  <a:close/>
                  <a:moveTo>
                    <a:pt x="283" y="56"/>
                  </a:moveTo>
                  <a:cubicBezTo>
                    <a:pt x="251" y="129"/>
                    <a:pt x="213" y="191"/>
                    <a:pt x="176" y="250"/>
                  </a:cubicBezTo>
                  <a:cubicBezTo>
                    <a:pt x="143" y="305"/>
                    <a:pt x="111" y="357"/>
                    <a:pt x="84" y="415"/>
                  </a:cubicBezTo>
                  <a:cubicBezTo>
                    <a:pt x="41" y="510"/>
                    <a:pt x="53" y="590"/>
                    <a:pt x="118" y="641"/>
                  </a:cubicBezTo>
                  <a:cubicBezTo>
                    <a:pt x="204" y="708"/>
                    <a:pt x="361" y="708"/>
                    <a:pt x="447" y="640"/>
                  </a:cubicBezTo>
                  <a:cubicBezTo>
                    <a:pt x="512" y="589"/>
                    <a:pt x="524" y="509"/>
                    <a:pt x="480" y="414"/>
                  </a:cubicBezTo>
                  <a:cubicBezTo>
                    <a:pt x="453" y="355"/>
                    <a:pt x="420" y="300"/>
                    <a:pt x="385" y="242"/>
                  </a:cubicBezTo>
                  <a:cubicBezTo>
                    <a:pt x="350" y="184"/>
                    <a:pt x="314" y="123"/>
                    <a:pt x="283" y="5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3449"/>
                </a:solidFill>
                <a:effectLst/>
                <a:uLnTx/>
                <a:uFillTx/>
                <a:latin typeface="Arial" panose="020B0604020202020204"/>
                <a:ea typeface="+mn-ea"/>
                <a:cs typeface="+mn-cs"/>
              </a:endParaRPr>
            </a:p>
          </p:txBody>
        </p:sp>
      </p:grpSp>
      <p:grpSp>
        <p:nvGrpSpPr>
          <p:cNvPr id="25" name="Group 24">
            <a:extLst>
              <a:ext uri="{FF2B5EF4-FFF2-40B4-BE49-F238E27FC236}">
                <a16:creationId xmlns:a16="http://schemas.microsoft.com/office/drawing/2014/main" id="{7A5FA02C-1E63-4728-819B-903F9FA08F27}"/>
              </a:ext>
            </a:extLst>
          </p:cNvPr>
          <p:cNvGrpSpPr/>
          <p:nvPr/>
        </p:nvGrpSpPr>
        <p:grpSpPr>
          <a:xfrm>
            <a:off x="6306262" y="1706490"/>
            <a:ext cx="746318" cy="676943"/>
            <a:chOff x="-5456238" y="5967413"/>
            <a:chExt cx="1455738" cy="1325563"/>
          </a:xfrm>
          <a:solidFill>
            <a:schemeClr val="bg1"/>
          </a:solidFill>
        </p:grpSpPr>
        <p:sp>
          <p:nvSpPr>
            <p:cNvPr id="26" name="Freeform 50">
              <a:extLst>
                <a:ext uri="{FF2B5EF4-FFF2-40B4-BE49-F238E27FC236}">
                  <a16:creationId xmlns:a16="http://schemas.microsoft.com/office/drawing/2014/main" id="{F2677F69-DCBC-4951-9EE7-2B5948F05C15}"/>
                </a:ext>
              </a:extLst>
            </p:cNvPr>
            <p:cNvSpPr>
              <a:spLocks noEditPoints="1"/>
            </p:cNvSpPr>
            <p:nvPr/>
          </p:nvSpPr>
          <p:spPr bwMode="auto">
            <a:xfrm>
              <a:off x="-4702175" y="5967413"/>
              <a:ext cx="701675" cy="1325563"/>
            </a:xfrm>
            <a:custGeom>
              <a:avLst/>
              <a:gdLst>
                <a:gd name="T0" fmla="*/ 200 w 239"/>
                <a:gd name="T1" fmla="*/ 171 h 470"/>
                <a:gd name="T2" fmla="*/ 204 w 239"/>
                <a:gd name="T3" fmla="*/ 124 h 470"/>
                <a:gd name="T4" fmla="*/ 128 w 239"/>
                <a:gd name="T5" fmla="*/ 60 h 470"/>
                <a:gd name="T6" fmla="*/ 0 w 239"/>
                <a:gd name="T7" fmla="*/ 70 h 470"/>
                <a:gd name="T8" fmla="*/ 64 w 239"/>
                <a:gd name="T9" fmla="*/ 470 h 470"/>
                <a:gd name="T10" fmla="*/ 128 w 239"/>
                <a:gd name="T11" fmla="*/ 403 h 470"/>
                <a:gd name="T12" fmla="*/ 204 w 239"/>
                <a:gd name="T13" fmla="*/ 339 h 470"/>
                <a:gd name="T14" fmla="*/ 239 w 239"/>
                <a:gd name="T15" fmla="*/ 231 h 470"/>
                <a:gd name="T16" fmla="*/ 239 w 239"/>
                <a:gd name="T17" fmla="*/ 230 h 470"/>
                <a:gd name="T18" fmla="*/ 49 w 239"/>
                <a:gd name="T19" fmla="*/ 389 h 470"/>
                <a:gd name="T20" fmla="*/ 79 w 239"/>
                <a:gd name="T21" fmla="*/ 389 h 470"/>
                <a:gd name="T22" fmla="*/ 141 w 239"/>
                <a:gd name="T23" fmla="*/ 349 h 470"/>
                <a:gd name="T24" fmla="*/ 141 w 239"/>
                <a:gd name="T25" fmla="*/ 320 h 470"/>
                <a:gd name="T26" fmla="*/ 141 w 239"/>
                <a:gd name="T27" fmla="*/ 349 h 470"/>
                <a:gd name="T28" fmla="*/ 171 w 239"/>
                <a:gd name="T29" fmla="*/ 282 h 470"/>
                <a:gd name="T30" fmla="*/ 166 w 239"/>
                <a:gd name="T31" fmla="*/ 296 h 470"/>
                <a:gd name="T32" fmla="*/ 148 w 239"/>
                <a:gd name="T33" fmla="*/ 389 h 470"/>
                <a:gd name="T34" fmla="*/ 170 w 239"/>
                <a:gd name="T35" fmla="*/ 335 h 470"/>
                <a:gd name="T36" fmla="*/ 111 w 239"/>
                <a:gd name="T37" fmla="*/ 335 h 470"/>
                <a:gd name="T38" fmla="*/ 133 w 239"/>
                <a:gd name="T39" fmla="*/ 389 h 470"/>
                <a:gd name="T40" fmla="*/ 113 w 239"/>
                <a:gd name="T41" fmla="*/ 387 h 470"/>
                <a:gd name="T42" fmla="*/ 112 w 239"/>
                <a:gd name="T43" fmla="*/ 398 h 470"/>
                <a:gd name="T44" fmla="*/ 71 w 239"/>
                <a:gd name="T45" fmla="*/ 454 h 470"/>
                <a:gd name="T46" fmla="*/ 93 w 239"/>
                <a:gd name="T47" fmla="*/ 389 h 470"/>
                <a:gd name="T48" fmla="*/ 35 w 239"/>
                <a:gd name="T49" fmla="*/ 389 h 470"/>
                <a:gd name="T50" fmla="*/ 57 w 239"/>
                <a:gd name="T51" fmla="*/ 454 h 470"/>
                <a:gd name="T52" fmla="*/ 14 w 239"/>
                <a:gd name="T53" fmla="*/ 253 h 470"/>
                <a:gd name="T54" fmla="*/ 64 w 239"/>
                <a:gd name="T55" fmla="*/ 276 h 470"/>
                <a:gd name="T56" fmla="*/ 64 w 239"/>
                <a:gd name="T57" fmla="*/ 217 h 470"/>
                <a:gd name="T58" fmla="*/ 14 w 239"/>
                <a:gd name="T59" fmla="*/ 239 h 470"/>
                <a:gd name="T60" fmla="*/ 64 w 239"/>
                <a:gd name="T61" fmla="*/ 139 h 470"/>
                <a:gd name="T62" fmla="*/ 105 w 239"/>
                <a:gd name="T63" fmla="*/ 139 h 470"/>
                <a:gd name="T64" fmla="*/ 163 w 239"/>
                <a:gd name="T65" fmla="*/ 132 h 470"/>
                <a:gd name="T66" fmla="*/ 105 w 239"/>
                <a:gd name="T67" fmla="*/ 124 h 470"/>
                <a:gd name="T68" fmla="*/ 81 w 239"/>
                <a:gd name="T69" fmla="*/ 95 h 470"/>
                <a:gd name="T70" fmla="*/ 74 w 239"/>
                <a:gd name="T71" fmla="*/ 37 h 470"/>
                <a:gd name="T72" fmla="*/ 66 w 239"/>
                <a:gd name="T73" fmla="*/ 95 h 470"/>
                <a:gd name="T74" fmla="*/ 64 w 239"/>
                <a:gd name="T75" fmla="*/ 124 h 470"/>
                <a:gd name="T76" fmla="*/ 14 w 239"/>
                <a:gd name="T77" fmla="*/ 70 h 470"/>
                <a:gd name="T78" fmla="*/ 113 w 239"/>
                <a:gd name="T79" fmla="*/ 66 h 470"/>
                <a:gd name="T80" fmla="*/ 116 w 239"/>
                <a:gd name="T81" fmla="*/ 75 h 470"/>
                <a:gd name="T82" fmla="*/ 140 w 239"/>
                <a:gd name="T83" fmla="*/ 73 h 470"/>
                <a:gd name="T84" fmla="*/ 166 w 239"/>
                <a:gd name="T85" fmla="*/ 167 h 470"/>
                <a:gd name="T86" fmla="*/ 114 w 239"/>
                <a:gd name="T87" fmla="*/ 230 h 470"/>
                <a:gd name="T88" fmla="*/ 129 w 239"/>
                <a:gd name="T89" fmla="*/ 230 h 470"/>
                <a:gd name="T90" fmla="*/ 194 w 239"/>
                <a:gd name="T91" fmla="*/ 185 h 470"/>
                <a:gd name="T92" fmla="*/ 175 w 239"/>
                <a:gd name="T93" fmla="*/ 282 h 470"/>
                <a:gd name="T94" fmla="*/ 64 w 239"/>
                <a:gd name="T95" fmla="*/ 231 h 470"/>
                <a:gd name="T96" fmla="*/ 64 w 239"/>
                <a:gd name="T97" fmla="*/ 261 h 470"/>
                <a:gd name="T98" fmla="*/ 74 w 239"/>
                <a:gd name="T99" fmla="*/ 81 h 470"/>
                <a:gd name="T100" fmla="*/ 74 w 239"/>
                <a:gd name="T101" fmla="*/ 52 h 470"/>
                <a:gd name="T102" fmla="*/ 74 w 239"/>
                <a:gd name="T103" fmla="*/ 81 h 470"/>
                <a:gd name="T104" fmla="*/ 133 w 239"/>
                <a:gd name="T105" fmla="*/ 117 h 470"/>
                <a:gd name="T106" fmla="*/ 133 w 239"/>
                <a:gd name="T107" fmla="*/ 14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9" h="470">
                  <a:moveTo>
                    <a:pt x="239" y="230"/>
                  </a:moveTo>
                  <a:cubicBezTo>
                    <a:pt x="239" y="204"/>
                    <a:pt x="223" y="181"/>
                    <a:pt x="200" y="171"/>
                  </a:cubicBezTo>
                  <a:cubicBezTo>
                    <a:pt x="196" y="170"/>
                    <a:pt x="192" y="168"/>
                    <a:pt x="188" y="167"/>
                  </a:cubicBezTo>
                  <a:cubicBezTo>
                    <a:pt x="199" y="156"/>
                    <a:pt x="204" y="140"/>
                    <a:pt x="204" y="124"/>
                  </a:cubicBezTo>
                  <a:cubicBezTo>
                    <a:pt x="204" y="88"/>
                    <a:pt x="176" y="58"/>
                    <a:pt x="140" y="58"/>
                  </a:cubicBezTo>
                  <a:cubicBezTo>
                    <a:pt x="136" y="58"/>
                    <a:pt x="132" y="59"/>
                    <a:pt x="128" y="60"/>
                  </a:cubicBezTo>
                  <a:cubicBezTo>
                    <a:pt x="125" y="27"/>
                    <a:pt x="97" y="0"/>
                    <a:pt x="64" y="0"/>
                  </a:cubicBezTo>
                  <a:cubicBezTo>
                    <a:pt x="30" y="0"/>
                    <a:pt x="0" y="33"/>
                    <a:pt x="0" y="70"/>
                  </a:cubicBezTo>
                  <a:cubicBezTo>
                    <a:pt x="0" y="404"/>
                    <a:pt x="0" y="404"/>
                    <a:pt x="0" y="404"/>
                  </a:cubicBezTo>
                  <a:cubicBezTo>
                    <a:pt x="0" y="440"/>
                    <a:pt x="29" y="470"/>
                    <a:pt x="64" y="470"/>
                  </a:cubicBezTo>
                  <a:cubicBezTo>
                    <a:pt x="99" y="470"/>
                    <a:pt x="128" y="440"/>
                    <a:pt x="128" y="404"/>
                  </a:cubicBezTo>
                  <a:cubicBezTo>
                    <a:pt x="128" y="404"/>
                    <a:pt x="128" y="403"/>
                    <a:pt x="128" y="403"/>
                  </a:cubicBezTo>
                  <a:cubicBezTo>
                    <a:pt x="132" y="404"/>
                    <a:pt x="136" y="404"/>
                    <a:pt x="140" y="404"/>
                  </a:cubicBezTo>
                  <a:cubicBezTo>
                    <a:pt x="176" y="404"/>
                    <a:pt x="204" y="375"/>
                    <a:pt x="204" y="339"/>
                  </a:cubicBezTo>
                  <a:cubicBezTo>
                    <a:pt x="204" y="322"/>
                    <a:pt x="199" y="307"/>
                    <a:pt x="188" y="295"/>
                  </a:cubicBezTo>
                  <a:cubicBezTo>
                    <a:pt x="217" y="289"/>
                    <a:pt x="239" y="263"/>
                    <a:pt x="239" y="231"/>
                  </a:cubicBezTo>
                  <a:cubicBezTo>
                    <a:pt x="239" y="231"/>
                    <a:pt x="239" y="231"/>
                    <a:pt x="239" y="230"/>
                  </a:cubicBezTo>
                  <a:cubicBezTo>
                    <a:pt x="239" y="230"/>
                    <a:pt x="239" y="230"/>
                    <a:pt x="239" y="230"/>
                  </a:cubicBezTo>
                  <a:close/>
                  <a:moveTo>
                    <a:pt x="64" y="404"/>
                  </a:moveTo>
                  <a:cubicBezTo>
                    <a:pt x="56" y="404"/>
                    <a:pt x="49" y="397"/>
                    <a:pt x="49" y="389"/>
                  </a:cubicBezTo>
                  <a:cubicBezTo>
                    <a:pt x="49" y="381"/>
                    <a:pt x="56" y="374"/>
                    <a:pt x="64" y="374"/>
                  </a:cubicBezTo>
                  <a:cubicBezTo>
                    <a:pt x="72" y="374"/>
                    <a:pt x="79" y="381"/>
                    <a:pt x="79" y="389"/>
                  </a:cubicBezTo>
                  <a:cubicBezTo>
                    <a:pt x="79" y="397"/>
                    <a:pt x="72" y="404"/>
                    <a:pt x="64" y="404"/>
                  </a:cubicBezTo>
                  <a:close/>
                  <a:moveTo>
                    <a:pt x="141" y="349"/>
                  </a:moveTo>
                  <a:cubicBezTo>
                    <a:pt x="133" y="349"/>
                    <a:pt x="126" y="343"/>
                    <a:pt x="126" y="335"/>
                  </a:cubicBezTo>
                  <a:cubicBezTo>
                    <a:pt x="126" y="326"/>
                    <a:pt x="133" y="320"/>
                    <a:pt x="141" y="320"/>
                  </a:cubicBezTo>
                  <a:cubicBezTo>
                    <a:pt x="149" y="320"/>
                    <a:pt x="155" y="326"/>
                    <a:pt x="155" y="335"/>
                  </a:cubicBezTo>
                  <a:cubicBezTo>
                    <a:pt x="155" y="343"/>
                    <a:pt x="149" y="349"/>
                    <a:pt x="141" y="349"/>
                  </a:cubicBezTo>
                  <a:close/>
                  <a:moveTo>
                    <a:pt x="175" y="282"/>
                  </a:moveTo>
                  <a:cubicBezTo>
                    <a:pt x="173" y="282"/>
                    <a:pt x="172" y="282"/>
                    <a:pt x="171" y="282"/>
                  </a:cubicBezTo>
                  <a:cubicBezTo>
                    <a:pt x="168" y="282"/>
                    <a:pt x="164" y="284"/>
                    <a:pt x="163" y="287"/>
                  </a:cubicBezTo>
                  <a:cubicBezTo>
                    <a:pt x="162" y="290"/>
                    <a:pt x="163" y="294"/>
                    <a:pt x="166" y="296"/>
                  </a:cubicBezTo>
                  <a:cubicBezTo>
                    <a:pt x="181" y="305"/>
                    <a:pt x="190" y="321"/>
                    <a:pt x="190" y="339"/>
                  </a:cubicBezTo>
                  <a:cubicBezTo>
                    <a:pt x="190" y="364"/>
                    <a:pt x="172" y="385"/>
                    <a:pt x="148" y="389"/>
                  </a:cubicBezTo>
                  <a:cubicBezTo>
                    <a:pt x="148" y="363"/>
                    <a:pt x="148" y="363"/>
                    <a:pt x="148" y="363"/>
                  </a:cubicBezTo>
                  <a:cubicBezTo>
                    <a:pt x="161" y="360"/>
                    <a:pt x="170" y="348"/>
                    <a:pt x="170" y="335"/>
                  </a:cubicBezTo>
                  <a:cubicBezTo>
                    <a:pt x="170" y="318"/>
                    <a:pt x="157" y="305"/>
                    <a:pt x="141" y="305"/>
                  </a:cubicBezTo>
                  <a:cubicBezTo>
                    <a:pt x="124" y="305"/>
                    <a:pt x="111" y="318"/>
                    <a:pt x="111" y="335"/>
                  </a:cubicBezTo>
                  <a:cubicBezTo>
                    <a:pt x="111" y="348"/>
                    <a:pt x="121" y="360"/>
                    <a:pt x="133" y="363"/>
                  </a:cubicBezTo>
                  <a:cubicBezTo>
                    <a:pt x="133" y="389"/>
                    <a:pt x="133" y="389"/>
                    <a:pt x="133" y="389"/>
                  </a:cubicBezTo>
                  <a:cubicBezTo>
                    <a:pt x="129" y="388"/>
                    <a:pt x="125" y="387"/>
                    <a:pt x="121" y="385"/>
                  </a:cubicBezTo>
                  <a:cubicBezTo>
                    <a:pt x="118" y="384"/>
                    <a:pt x="115" y="385"/>
                    <a:pt x="113" y="387"/>
                  </a:cubicBezTo>
                  <a:cubicBezTo>
                    <a:pt x="111" y="389"/>
                    <a:pt x="110" y="391"/>
                    <a:pt x="111" y="394"/>
                  </a:cubicBezTo>
                  <a:cubicBezTo>
                    <a:pt x="112" y="396"/>
                    <a:pt x="112" y="397"/>
                    <a:pt x="112" y="398"/>
                  </a:cubicBezTo>
                  <a:cubicBezTo>
                    <a:pt x="113" y="400"/>
                    <a:pt x="113" y="401"/>
                    <a:pt x="113" y="404"/>
                  </a:cubicBezTo>
                  <a:cubicBezTo>
                    <a:pt x="113" y="430"/>
                    <a:pt x="95" y="451"/>
                    <a:pt x="71" y="454"/>
                  </a:cubicBezTo>
                  <a:cubicBezTo>
                    <a:pt x="71" y="418"/>
                    <a:pt x="71" y="418"/>
                    <a:pt x="71" y="418"/>
                  </a:cubicBezTo>
                  <a:cubicBezTo>
                    <a:pt x="84" y="414"/>
                    <a:pt x="93" y="403"/>
                    <a:pt x="93" y="389"/>
                  </a:cubicBezTo>
                  <a:cubicBezTo>
                    <a:pt x="93" y="373"/>
                    <a:pt x="80" y="360"/>
                    <a:pt x="64" y="360"/>
                  </a:cubicBezTo>
                  <a:cubicBezTo>
                    <a:pt x="48" y="360"/>
                    <a:pt x="35" y="373"/>
                    <a:pt x="35" y="389"/>
                  </a:cubicBezTo>
                  <a:cubicBezTo>
                    <a:pt x="35" y="403"/>
                    <a:pt x="44" y="414"/>
                    <a:pt x="57" y="418"/>
                  </a:cubicBezTo>
                  <a:cubicBezTo>
                    <a:pt x="57" y="454"/>
                    <a:pt x="57" y="454"/>
                    <a:pt x="57" y="454"/>
                  </a:cubicBezTo>
                  <a:cubicBezTo>
                    <a:pt x="33" y="451"/>
                    <a:pt x="14" y="430"/>
                    <a:pt x="14" y="404"/>
                  </a:cubicBezTo>
                  <a:cubicBezTo>
                    <a:pt x="14" y="253"/>
                    <a:pt x="14" y="253"/>
                    <a:pt x="14" y="253"/>
                  </a:cubicBezTo>
                  <a:cubicBezTo>
                    <a:pt x="36" y="253"/>
                    <a:pt x="36" y="253"/>
                    <a:pt x="36" y="253"/>
                  </a:cubicBezTo>
                  <a:cubicBezTo>
                    <a:pt x="39" y="266"/>
                    <a:pt x="50" y="276"/>
                    <a:pt x="64" y="276"/>
                  </a:cubicBezTo>
                  <a:cubicBezTo>
                    <a:pt x="80" y="276"/>
                    <a:pt x="93" y="262"/>
                    <a:pt x="93" y="246"/>
                  </a:cubicBezTo>
                  <a:cubicBezTo>
                    <a:pt x="93" y="230"/>
                    <a:pt x="80" y="217"/>
                    <a:pt x="64" y="217"/>
                  </a:cubicBezTo>
                  <a:cubicBezTo>
                    <a:pt x="50" y="217"/>
                    <a:pt x="39" y="226"/>
                    <a:pt x="36" y="239"/>
                  </a:cubicBezTo>
                  <a:cubicBezTo>
                    <a:pt x="14" y="239"/>
                    <a:pt x="14" y="239"/>
                    <a:pt x="14" y="239"/>
                  </a:cubicBezTo>
                  <a:cubicBezTo>
                    <a:pt x="14" y="139"/>
                    <a:pt x="14" y="139"/>
                    <a:pt x="14" y="139"/>
                  </a:cubicBezTo>
                  <a:cubicBezTo>
                    <a:pt x="64" y="139"/>
                    <a:pt x="64" y="139"/>
                    <a:pt x="64" y="139"/>
                  </a:cubicBezTo>
                  <a:cubicBezTo>
                    <a:pt x="74" y="139"/>
                    <a:pt x="74" y="139"/>
                    <a:pt x="74" y="139"/>
                  </a:cubicBezTo>
                  <a:cubicBezTo>
                    <a:pt x="105" y="139"/>
                    <a:pt x="105" y="139"/>
                    <a:pt x="105" y="139"/>
                  </a:cubicBezTo>
                  <a:cubicBezTo>
                    <a:pt x="108" y="152"/>
                    <a:pt x="120" y="161"/>
                    <a:pt x="133" y="161"/>
                  </a:cubicBezTo>
                  <a:cubicBezTo>
                    <a:pt x="149" y="161"/>
                    <a:pt x="163" y="148"/>
                    <a:pt x="163" y="132"/>
                  </a:cubicBezTo>
                  <a:cubicBezTo>
                    <a:pt x="163" y="115"/>
                    <a:pt x="149" y="102"/>
                    <a:pt x="133" y="102"/>
                  </a:cubicBezTo>
                  <a:cubicBezTo>
                    <a:pt x="120" y="102"/>
                    <a:pt x="108" y="112"/>
                    <a:pt x="105" y="124"/>
                  </a:cubicBezTo>
                  <a:cubicBezTo>
                    <a:pt x="81" y="124"/>
                    <a:pt x="81" y="124"/>
                    <a:pt x="81" y="124"/>
                  </a:cubicBezTo>
                  <a:cubicBezTo>
                    <a:pt x="81" y="95"/>
                    <a:pt x="81" y="95"/>
                    <a:pt x="81" y="95"/>
                  </a:cubicBezTo>
                  <a:cubicBezTo>
                    <a:pt x="94" y="92"/>
                    <a:pt x="103" y="80"/>
                    <a:pt x="103" y="67"/>
                  </a:cubicBezTo>
                  <a:cubicBezTo>
                    <a:pt x="103" y="51"/>
                    <a:pt x="90" y="37"/>
                    <a:pt x="74" y="37"/>
                  </a:cubicBezTo>
                  <a:cubicBezTo>
                    <a:pt x="57" y="37"/>
                    <a:pt x="44" y="51"/>
                    <a:pt x="44" y="67"/>
                  </a:cubicBezTo>
                  <a:cubicBezTo>
                    <a:pt x="44" y="80"/>
                    <a:pt x="54" y="92"/>
                    <a:pt x="66" y="95"/>
                  </a:cubicBezTo>
                  <a:cubicBezTo>
                    <a:pt x="66" y="124"/>
                    <a:pt x="66" y="124"/>
                    <a:pt x="66" y="124"/>
                  </a:cubicBezTo>
                  <a:cubicBezTo>
                    <a:pt x="64" y="124"/>
                    <a:pt x="64" y="124"/>
                    <a:pt x="64" y="124"/>
                  </a:cubicBezTo>
                  <a:cubicBezTo>
                    <a:pt x="14" y="124"/>
                    <a:pt x="14" y="124"/>
                    <a:pt x="14" y="124"/>
                  </a:cubicBezTo>
                  <a:cubicBezTo>
                    <a:pt x="14" y="70"/>
                    <a:pt x="14" y="70"/>
                    <a:pt x="14" y="70"/>
                  </a:cubicBezTo>
                  <a:cubicBezTo>
                    <a:pt x="14" y="41"/>
                    <a:pt x="38" y="15"/>
                    <a:pt x="64" y="15"/>
                  </a:cubicBezTo>
                  <a:cubicBezTo>
                    <a:pt x="91" y="15"/>
                    <a:pt x="113" y="38"/>
                    <a:pt x="113" y="66"/>
                  </a:cubicBezTo>
                  <a:cubicBezTo>
                    <a:pt x="113" y="67"/>
                    <a:pt x="113" y="67"/>
                    <a:pt x="113" y="69"/>
                  </a:cubicBezTo>
                  <a:cubicBezTo>
                    <a:pt x="113" y="71"/>
                    <a:pt x="114" y="74"/>
                    <a:pt x="116" y="75"/>
                  </a:cubicBezTo>
                  <a:cubicBezTo>
                    <a:pt x="118" y="77"/>
                    <a:pt x="121" y="77"/>
                    <a:pt x="123" y="76"/>
                  </a:cubicBezTo>
                  <a:cubicBezTo>
                    <a:pt x="129" y="74"/>
                    <a:pt x="135" y="73"/>
                    <a:pt x="140" y="73"/>
                  </a:cubicBezTo>
                  <a:cubicBezTo>
                    <a:pt x="168" y="73"/>
                    <a:pt x="190" y="96"/>
                    <a:pt x="190" y="124"/>
                  </a:cubicBezTo>
                  <a:cubicBezTo>
                    <a:pt x="190" y="142"/>
                    <a:pt x="181" y="158"/>
                    <a:pt x="166" y="167"/>
                  </a:cubicBezTo>
                  <a:cubicBezTo>
                    <a:pt x="165" y="168"/>
                    <a:pt x="165" y="168"/>
                    <a:pt x="165" y="168"/>
                  </a:cubicBezTo>
                  <a:cubicBezTo>
                    <a:pt x="136" y="173"/>
                    <a:pt x="114" y="199"/>
                    <a:pt x="114" y="230"/>
                  </a:cubicBezTo>
                  <a:cubicBezTo>
                    <a:pt x="114" y="234"/>
                    <a:pt x="118" y="238"/>
                    <a:pt x="122" y="238"/>
                  </a:cubicBezTo>
                  <a:cubicBezTo>
                    <a:pt x="126" y="238"/>
                    <a:pt x="129" y="234"/>
                    <a:pt x="129" y="230"/>
                  </a:cubicBezTo>
                  <a:cubicBezTo>
                    <a:pt x="129" y="203"/>
                    <a:pt x="150" y="181"/>
                    <a:pt x="177" y="181"/>
                  </a:cubicBezTo>
                  <a:cubicBezTo>
                    <a:pt x="183" y="181"/>
                    <a:pt x="189" y="183"/>
                    <a:pt x="194" y="185"/>
                  </a:cubicBezTo>
                  <a:cubicBezTo>
                    <a:pt x="212" y="193"/>
                    <a:pt x="224" y="211"/>
                    <a:pt x="224" y="231"/>
                  </a:cubicBezTo>
                  <a:cubicBezTo>
                    <a:pt x="224" y="259"/>
                    <a:pt x="202" y="282"/>
                    <a:pt x="175" y="282"/>
                  </a:cubicBezTo>
                  <a:close/>
                  <a:moveTo>
                    <a:pt x="49" y="246"/>
                  </a:moveTo>
                  <a:cubicBezTo>
                    <a:pt x="49" y="238"/>
                    <a:pt x="56" y="231"/>
                    <a:pt x="64" y="231"/>
                  </a:cubicBezTo>
                  <a:cubicBezTo>
                    <a:pt x="72" y="231"/>
                    <a:pt x="79" y="238"/>
                    <a:pt x="79" y="246"/>
                  </a:cubicBezTo>
                  <a:cubicBezTo>
                    <a:pt x="79" y="254"/>
                    <a:pt x="72" y="261"/>
                    <a:pt x="64" y="261"/>
                  </a:cubicBezTo>
                  <a:cubicBezTo>
                    <a:pt x="56" y="261"/>
                    <a:pt x="49" y="254"/>
                    <a:pt x="49" y="246"/>
                  </a:cubicBezTo>
                  <a:close/>
                  <a:moveTo>
                    <a:pt x="74" y="81"/>
                  </a:moveTo>
                  <a:cubicBezTo>
                    <a:pt x="65" y="81"/>
                    <a:pt x="59" y="75"/>
                    <a:pt x="59" y="67"/>
                  </a:cubicBezTo>
                  <a:cubicBezTo>
                    <a:pt x="59" y="59"/>
                    <a:pt x="65" y="52"/>
                    <a:pt x="74" y="52"/>
                  </a:cubicBezTo>
                  <a:cubicBezTo>
                    <a:pt x="82" y="52"/>
                    <a:pt x="88" y="59"/>
                    <a:pt x="88" y="67"/>
                  </a:cubicBezTo>
                  <a:cubicBezTo>
                    <a:pt x="88" y="75"/>
                    <a:pt x="82" y="81"/>
                    <a:pt x="74" y="81"/>
                  </a:cubicBezTo>
                  <a:close/>
                  <a:moveTo>
                    <a:pt x="119" y="132"/>
                  </a:moveTo>
                  <a:cubicBezTo>
                    <a:pt x="119" y="124"/>
                    <a:pt x="125" y="117"/>
                    <a:pt x="133" y="117"/>
                  </a:cubicBezTo>
                  <a:cubicBezTo>
                    <a:pt x="141" y="117"/>
                    <a:pt x="148" y="124"/>
                    <a:pt x="148" y="132"/>
                  </a:cubicBezTo>
                  <a:cubicBezTo>
                    <a:pt x="148" y="140"/>
                    <a:pt x="141" y="146"/>
                    <a:pt x="133" y="146"/>
                  </a:cubicBezTo>
                  <a:cubicBezTo>
                    <a:pt x="125" y="146"/>
                    <a:pt x="119" y="140"/>
                    <a:pt x="119" y="1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3449"/>
                </a:solidFill>
                <a:effectLst/>
                <a:uLnTx/>
                <a:uFillTx/>
                <a:latin typeface="Arial" panose="020B0604020202020204"/>
                <a:ea typeface="+mn-ea"/>
                <a:cs typeface="+mn-cs"/>
              </a:endParaRPr>
            </a:p>
          </p:txBody>
        </p:sp>
        <p:sp>
          <p:nvSpPr>
            <p:cNvPr id="27" name="Freeform 51">
              <a:extLst>
                <a:ext uri="{FF2B5EF4-FFF2-40B4-BE49-F238E27FC236}">
                  <a16:creationId xmlns:a16="http://schemas.microsoft.com/office/drawing/2014/main" id="{22045D95-E853-46BB-9814-FE811B5982D6}"/>
                </a:ext>
              </a:extLst>
            </p:cNvPr>
            <p:cNvSpPr>
              <a:spLocks noEditPoints="1"/>
            </p:cNvSpPr>
            <p:nvPr/>
          </p:nvSpPr>
          <p:spPr bwMode="auto">
            <a:xfrm>
              <a:off x="-5456238" y="5967413"/>
              <a:ext cx="704850" cy="1322388"/>
            </a:xfrm>
            <a:custGeom>
              <a:avLst/>
              <a:gdLst>
                <a:gd name="T0" fmla="*/ 0 w 240"/>
                <a:gd name="T1" fmla="*/ 231 h 469"/>
                <a:gd name="T2" fmla="*/ 35 w 240"/>
                <a:gd name="T3" fmla="*/ 338 h 469"/>
                <a:gd name="T4" fmla="*/ 111 w 240"/>
                <a:gd name="T5" fmla="*/ 403 h 469"/>
                <a:gd name="T6" fmla="*/ 175 w 240"/>
                <a:gd name="T7" fmla="*/ 469 h 469"/>
                <a:gd name="T8" fmla="*/ 240 w 240"/>
                <a:gd name="T9" fmla="*/ 70 h 469"/>
                <a:gd name="T10" fmla="*/ 112 w 240"/>
                <a:gd name="T11" fmla="*/ 59 h 469"/>
                <a:gd name="T12" fmla="*/ 35 w 240"/>
                <a:gd name="T13" fmla="*/ 124 h 469"/>
                <a:gd name="T14" fmla="*/ 40 w 240"/>
                <a:gd name="T15" fmla="*/ 171 h 469"/>
                <a:gd name="T16" fmla="*/ 1 w 240"/>
                <a:gd name="T17" fmla="*/ 230 h 469"/>
                <a:gd name="T18" fmla="*/ 175 w 240"/>
                <a:gd name="T19" fmla="*/ 374 h 469"/>
                <a:gd name="T20" fmla="*/ 175 w 240"/>
                <a:gd name="T21" fmla="*/ 404 h 469"/>
                <a:gd name="T22" fmla="*/ 84 w 240"/>
                <a:gd name="T23" fmla="*/ 334 h 469"/>
                <a:gd name="T24" fmla="*/ 113 w 240"/>
                <a:gd name="T25" fmla="*/ 334 h 469"/>
                <a:gd name="T26" fmla="*/ 84 w 240"/>
                <a:gd name="T27" fmla="*/ 334 h 469"/>
                <a:gd name="T28" fmla="*/ 45 w 240"/>
                <a:gd name="T29" fmla="*/ 185 h 469"/>
                <a:gd name="T30" fmla="*/ 110 w 240"/>
                <a:gd name="T31" fmla="*/ 230 h 469"/>
                <a:gd name="T32" fmla="*/ 125 w 240"/>
                <a:gd name="T33" fmla="*/ 230 h 469"/>
                <a:gd name="T34" fmla="*/ 74 w 240"/>
                <a:gd name="T35" fmla="*/ 167 h 469"/>
                <a:gd name="T36" fmla="*/ 99 w 240"/>
                <a:gd name="T37" fmla="*/ 73 h 469"/>
                <a:gd name="T38" fmla="*/ 123 w 240"/>
                <a:gd name="T39" fmla="*/ 75 h 469"/>
                <a:gd name="T40" fmla="*/ 126 w 240"/>
                <a:gd name="T41" fmla="*/ 66 h 469"/>
                <a:gd name="T42" fmla="*/ 225 w 240"/>
                <a:gd name="T43" fmla="*/ 70 h 469"/>
                <a:gd name="T44" fmla="*/ 175 w 240"/>
                <a:gd name="T45" fmla="*/ 124 h 469"/>
                <a:gd name="T46" fmla="*/ 173 w 240"/>
                <a:gd name="T47" fmla="*/ 95 h 469"/>
                <a:gd name="T48" fmla="*/ 166 w 240"/>
                <a:gd name="T49" fmla="*/ 37 h 469"/>
                <a:gd name="T50" fmla="*/ 158 w 240"/>
                <a:gd name="T51" fmla="*/ 95 h 469"/>
                <a:gd name="T52" fmla="*/ 134 w 240"/>
                <a:gd name="T53" fmla="*/ 124 h 469"/>
                <a:gd name="T54" fmla="*/ 77 w 240"/>
                <a:gd name="T55" fmla="*/ 131 h 469"/>
                <a:gd name="T56" fmla="*/ 134 w 240"/>
                <a:gd name="T57" fmla="*/ 139 h 469"/>
                <a:gd name="T58" fmla="*/ 175 w 240"/>
                <a:gd name="T59" fmla="*/ 139 h 469"/>
                <a:gd name="T60" fmla="*/ 225 w 240"/>
                <a:gd name="T61" fmla="*/ 238 h 469"/>
                <a:gd name="T62" fmla="*/ 175 w 240"/>
                <a:gd name="T63" fmla="*/ 216 h 469"/>
                <a:gd name="T64" fmla="*/ 175 w 240"/>
                <a:gd name="T65" fmla="*/ 275 h 469"/>
                <a:gd name="T66" fmla="*/ 225 w 240"/>
                <a:gd name="T67" fmla="*/ 253 h 469"/>
                <a:gd name="T68" fmla="*/ 183 w 240"/>
                <a:gd name="T69" fmla="*/ 454 h 469"/>
                <a:gd name="T70" fmla="*/ 205 w 240"/>
                <a:gd name="T71" fmla="*/ 389 h 469"/>
                <a:gd name="T72" fmla="*/ 146 w 240"/>
                <a:gd name="T73" fmla="*/ 389 h 469"/>
                <a:gd name="T74" fmla="*/ 168 w 240"/>
                <a:gd name="T75" fmla="*/ 454 h 469"/>
                <a:gd name="T76" fmla="*/ 127 w 240"/>
                <a:gd name="T77" fmla="*/ 397 h 469"/>
                <a:gd name="T78" fmla="*/ 126 w 240"/>
                <a:gd name="T79" fmla="*/ 386 h 469"/>
                <a:gd name="T80" fmla="*/ 106 w 240"/>
                <a:gd name="T81" fmla="*/ 388 h 469"/>
                <a:gd name="T82" fmla="*/ 128 w 240"/>
                <a:gd name="T83" fmla="*/ 334 h 469"/>
                <a:gd name="T84" fmla="*/ 69 w 240"/>
                <a:gd name="T85" fmla="*/ 334 h 469"/>
                <a:gd name="T86" fmla="*/ 91 w 240"/>
                <a:gd name="T87" fmla="*/ 388 h 469"/>
                <a:gd name="T88" fmla="*/ 73 w 240"/>
                <a:gd name="T89" fmla="*/ 295 h 469"/>
                <a:gd name="T90" fmla="*/ 68 w 240"/>
                <a:gd name="T91" fmla="*/ 282 h 469"/>
                <a:gd name="T92" fmla="*/ 15 w 240"/>
                <a:gd name="T93" fmla="*/ 231 h 469"/>
                <a:gd name="T94" fmla="*/ 161 w 240"/>
                <a:gd name="T95" fmla="*/ 246 h 469"/>
                <a:gd name="T96" fmla="*/ 190 w 240"/>
                <a:gd name="T97" fmla="*/ 246 h 469"/>
                <a:gd name="T98" fmla="*/ 151 w 240"/>
                <a:gd name="T99" fmla="*/ 66 h 469"/>
                <a:gd name="T100" fmla="*/ 181 w 240"/>
                <a:gd name="T101" fmla="*/ 66 h 469"/>
                <a:gd name="T102" fmla="*/ 151 w 240"/>
                <a:gd name="T103" fmla="*/ 66 h 469"/>
                <a:gd name="T104" fmla="*/ 91 w 240"/>
                <a:gd name="T105" fmla="*/ 131 h 469"/>
                <a:gd name="T106" fmla="*/ 121 w 240"/>
                <a:gd name="T107" fmla="*/ 131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0" h="469">
                  <a:moveTo>
                    <a:pt x="1" y="230"/>
                  </a:moveTo>
                  <a:cubicBezTo>
                    <a:pt x="1" y="231"/>
                    <a:pt x="0" y="231"/>
                    <a:pt x="0" y="231"/>
                  </a:cubicBezTo>
                  <a:cubicBezTo>
                    <a:pt x="0" y="262"/>
                    <a:pt x="22" y="289"/>
                    <a:pt x="51" y="295"/>
                  </a:cubicBezTo>
                  <a:cubicBezTo>
                    <a:pt x="41" y="307"/>
                    <a:pt x="35" y="322"/>
                    <a:pt x="35" y="338"/>
                  </a:cubicBezTo>
                  <a:cubicBezTo>
                    <a:pt x="35" y="374"/>
                    <a:pt x="64" y="404"/>
                    <a:pt x="99" y="404"/>
                  </a:cubicBezTo>
                  <a:cubicBezTo>
                    <a:pt x="103" y="404"/>
                    <a:pt x="107" y="403"/>
                    <a:pt x="111" y="403"/>
                  </a:cubicBezTo>
                  <a:cubicBezTo>
                    <a:pt x="111" y="403"/>
                    <a:pt x="111" y="403"/>
                    <a:pt x="111" y="404"/>
                  </a:cubicBezTo>
                  <a:cubicBezTo>
                    <a:pt x="111" y="440"/>
                    <a:pt x="140" y="469"/>
                    <a:pt x="175" y="469"/>
                  </a:cubicBezTo>
                  <a:cubicBezTo>
                    <a:pt x="211" y="469"/>
                    <a:pt x="240" y="440"/>
                    <a:pt x="240" y="404"/>
                  </a:cubicBezTo>
                  <a:cubicBezTo>
                    <a:pt x="240" y="70"/>
                    <a:pt x="240" y="70"/>
                    <a:pt x="240" y="70"/>
                  </a:cubicBezTo>
                  <a:cubicBezTo>
                    <a:pt x="240" y="33"/>
                    <a:pt x="210" y="0"/>
                    <a:pt x="175" y="0"/>
                  </a:cubicBezTo>
                  <a:cubicBezTo>
                    <a:pt x="142" y="0"/>
                    <a:pt x="115" y="26"/>
                    <a:pt x="112" y="59"/>
                  </a:cubicBezTo>
                  <a:cubicBezTo>
                    <a:pt x="107" y="59"/>
                    <a:pt x="103" y="58"/>
                    <a:pt x="99" y="58"/>
                  </a:cubicBezTo>
                  <a:cubicBezTo>
                    <a:pt x="64" y="58"/>
                    <a:pt x="35" y="87"/>
                    <a:pt x="35" y="124"/>
                  </a:cubicBezTo>
                  <a:cubicBezTo>
                    <a:pt x="35" y="140"/>
                    <a:pt x="41" y="155"/>
                    <a:pt x="51" y="167"/>
                  </a:cubicBezTo>
                  <a:cubicBezTo>
                    <a:pt x="47" y="168"/>
                    <a:pt x="43" y="169"/>
                    <a:pt x="40" y="171"/>
                  </a:cubicBezTo>
                  <a:cubicBezTo>
                    <a:pt x="17" y="180"/>
                    <a:pt x="0" y="203"/>
                    <a:pt x="0" y="230"/>
                  </a:cubicBezTo>
                  <a:cubicBezTo>
                    <a:pt x="0" y="230"/>
                    <a:pt x="1" y="230"/>
                    <a:pt x="1" y="230"/>
                  </a:cubicBezTo>
                  <a:close/>
                  <a:moveTo>
                    <a:pt x="161" y="389"/>
                  </a:moveTo>
                  <a:cubicBezTo>
                    <a:pt x="161" y="381"/>
                    <a:pt x="167" y="374"/>
                    <a:pt x="175" y="374"/>
                  </a:cubicBezTo>
                  <a:cubicBezTo>
                    <a:pt x="184" y="374"/>
                    <a:pt x="190" y="381"/>
                    <a:pt x="190" y="389"/>
                  </a:cubicBezTo>
                  <a:cubicBezTo>
                    <a:pt x="190" y="397"/>
                    <a:pt x="184" y="404"/>
                    <a:pt x="175" y="404"/>
                  </a:cubicBezTo>
                  <a:cubicBezTo>
                    <a:pt x="167" y="404"/>
                    <a:pt x="161" y="397"/>
                    <a:pt x="161" y="389"/>
                  </a:cubicBezTo>
                  <a:close/>
                  <a:moveTo>
                    <a:pt x="84" y="334"/>
                  </a:moveTo>
                  <a:cubicBezTo>
                    <a:pt x="84" y="326"/>
                    <a:pt x="91" y="320"/>
                    <a:pt x="99" y="320"/>
                  </a:cubicBezTo>
                  <a:cubicBezTo>
                    <a:pt x="107" y="320"/>
                    <a:pt x="113" y="326"/>
                    <a:pt x="113" y="334"/>
                  </a:cubicBezTo>
                  <a:cubicBezTo>
                    <a:pt x="113" y="342"/>
                    <a:pt x="107" y="349"/>
                    <a:pt x="99" y="349"/>
                  </a:cubicBezTo>
                  <a:cubicBezTo>
                    <a:pt x="91" y="349"/>
                    <a:pt x="84" y="342"/>
                    <a:pt x="84" y="334"/>
                  </a:cubicBezTo>
                  <a:close/>
                  <a:moveTo>
                    <a:pt x="15" y="231"/>
                  </a:moveTo>
                  <a:cubicBezTo>
                    <a:pt x="15" y="210"/>
                    <a:pt x="27" y="192"/>
                    <a:pt x="45" y="185"/>
                  </a:cubicBezTo>
                  <a:cubicBezTo>
                    <a:pt x="51" y="182"/>
                    <a:pt x="57" y="181"/>
                    <a:pt x="63" y="181"/>
                  </a:cubicBezTo>
                  <a:cubicBezTo>
                    <a:pt x="89" y="181"/>
                    <a:pt x="110" y="203"/>
                    <a:pt x="110" y="230"/>
                  </a:cubicBezTo>
                  <a:cubicBezTo>
                    <a:pt x="110" y="234"/>
                    <a:pt x="114" y="237"/>
                    <a:pt x="118" y="237"/>
                  </a:cubicBezTo>
                  <a:cubicBezTo>
                    <a:pt x="122" y="237"/>
                    <a:pt x="125" y="234"/>
                    <a:pt x="125" y="230"/>
                  </a:cubicBezTo>
                  <a:cubicBezTo>
                    <a:pt x="125" y="199"/>
                    <a:pt x="103" y="173"/>
                    <a:pt x="74" y="167"/>
                  </a:cubicBezTo>
                  <a:cubicBezTo>
                    <a:pt x="74" y="167"/>
                    <a:pt x="74" y="167"/>
                    <a:pt x="74" y="167"/>
                  </a:cubicBezTo>
                  <a:cubicBezTo>
                    <a:pt x="59" y="158"/>
                    <a:pt x="50" y="142"/>
                    <a:pt x="50" y="124"/>
                  </a:cubicBezTo>
                  <a:cubicBezTo>
                    <a:pt x="50" y="96"/>
                    <a:pt x="72" y="73"/>
                    <a:pt x="99" y="73"/>
                  </a:cubicBezTo>
                  <a:cubicBezTo>
                    <a:pt x="105" y="73"/>
                    <a:pt x="111" y="74"/>
                    <a:pt x="116" y="76"/>
                  </a:cubicBezTo>
                  <a:cubicBezTo>
                    <a:pt x="119" y="77"/>
                    <a:pt x="121" y="77"/>
                    <a:pt x="123" y="75"/>
                  </a:cubicBezTo>
                  <a:cubicBezTo>
                    <a:pt x="125" y="74"/>
                    <a:pt x="126" y="71"/>
                    <a:pt x="126" y="69"/>
                  </a:cubicBezTo>
                  <a:cubicBezTo>
                    <a:pt x="126" y="67"/>
                    <a:pt x="126" y="66"/>
                    <a:pt x="126" y="66"/>
                  </a:cubicBezTo>
                  <a:cubicBezTo>
                    <a:pt x="126" y="38"/>
                    <a:pt x="148" y="15"/>
                    <a:pt x="175" y="15"/>
                  </a:cubicBezTo>
                  <a:cubicBezTo>
                    <a:pt x="202" y="15"/>
                    <a:pt x="225" y="40"/>
                    <a:pt x="225" y="70"/>
                  </a:cubicBezTo>
                  <a:cubicBezTo>
                    <a:pt x="225" y="124"/>
                    <a:pt x="225" y="124"/>
                    <a:pt x="225" y="124"/>
                  </a:cubicBezTo>
                  <a:cubicBezTo>
                    <a:pt x="175" y="124"/>
                    <a:pt x="175" y="124"/>
                    <a:pt x="175" y="124"/>
                  </a:cubicBezTo>
                  <a:cubicBezTo>
                    <a:pt x="173" y="124"/>
                    <a:pt x="173" y="124"/>
                    <a:pt x="173" y="124"/>
                  </a:cubicBezTo>
                  <a:cubicBezTo>
                    <a:pt x="173" y="95"/>
                    <a:pt x="173" y="95"/>
                    <a:pt x="173" y="95"/>
                  </a:cubicBezTo>
                  <a:cubicBezTo>
                    <a:pt x="186" y="92"/>
                    <a:pt x="195" y="80"/>
                    <a:pt x="195" y="66"/>
                  </a:cubicBezTo>
                  <a:cubicBezTo>
                    <a:pt x="195" y="50"/>
                    <a:pt x="182" y="37"/>
                    <a:pt x="166" y="37"/>
                  </a:cubicBezTo>
                  <a:cubicBezTo>
                    <a:pt x="150" y="37"/>
                    <a:pt x="136" y="50"/>
                    <a:pt x="136" y="66"/>
                  </a:cubicBezTo>
                  <a:cubicBezTo>
                    <a:pt x="136" y="80"/>
                    <a:pt x="146" y="92"/>
                    <a:pt x="158" y="95"/>
                  </a:cubicBezTo>
                  <a:cubicBezTo>
                    <a:pt x="158" y="124"/>
                    <a:pt x="158" y="124"/>
                    <a:pt x="158" y="124"/>
                  </a:cubicBezTo>
                  <a:cubicBezTo>
                    <a:pt x="134" y="124"/>
                    <a:pt x="134" y="124"/>
                    <a:pt x="134" y="124"/>
                  </a:cubicBezTo>
                  <a:cubicBezTo>
                    <a:pt x="131" y="111"/>
                    <a:pt x="120" y="102"/>
                    <a:pt x="106" y="102"/>
                  </a:cubicBezTo>
                  <a:cubicBezTo>
                    <a:pt x="90" y="102"/>
                    <a:pt x="77" y="115"/>
                    <a:pt x="77" y="131"/>
                  </a:cubicBezTo>
                  <a:cubicBezTo>
                    <a:pt x="77" y="148"/>
                    <a:pt x="90" y="161"/>
                    <a:pt x="106" y="161"/>
                  </a:cubicBezTo>
                  <a:cubicBezTo>
                    <a:pt x="120" y="161"/>
                    <a:pt x="131" y="151"/>
                    <a:pt x="134" y="139"/>
                  </a:cubicBezTo>
                  <a:cubicBezTo>
                    <a:pt x="166" y="139"/>
                    <a:pt x="166" y="139"/>
                    <a:pt x="166" y="139"/>
                  </a:cubicBezTo>
                  <a:cubicBezTo>
                    <a:pt x="175" y="139"/>
                    <a:pt x="175" y="139"/>
                    <a:pt x="175" y="139"/>
                  </a:cubicBezTo>
                  <a:cubicBezTo>
                    <a:pt x="225" y="139"/>
                    <a:pt x="225" y="139"/>
                    <a:pt x="225" y="139"/>
                  </a:cubicBezTo>
                  <a:cubicBezTo>
                    <a:pt x="225" y="238"/>
                    <a:pt x="225" y="238"/>
                    <a:pt x="225" y="238"/>
                  </a:cubicBezTo>
                  <a:cubicBezTo>
                    <a:pt x="204" y="238"/>
                    <a:pt x="204" y="238"/>
                    <a:pt x="204" y="238"/>
                  </a:cubicBezTo>
                  <a:cubicBezTo>
                    <a:pt x="200" y="226"/>
                    <a:pt x="189" y="216"/>
                    <a:pt x="175" y="216"/>
                  </a:cubicBezTo>
                  <a:cubicBezTo>
                    <a:pt x="159" y="216"/>
                    <a:pt x="146" y="230"/>
                    <a:pt x="146" y="246"/>
                  </a:cubicBezTo>
                  <a:cubicBezTo>
                    <a:pt x="146" y="262"/>
                    <a:pt x="159" y="275"/>
                    <a:pt x="175" y="275"/>
                  </a:cubicBezTo>
                  <a:cubicBezTo>
                    <a:pt x="189" y="275"/>
                    <a:pt x="200" y="266"/>
                    <a:pt x="204" y="253"/>
                  </a:cubicBezTo>
                  <a:cubicBezTo>
                    <a:pt x="225" y="253"/>
                    <a:pt x="225" y="253"/>
                    <a:pt x="225" y="253"/>
                  </a:cubicBezTo>
                  <a:cubicBezTo>
                    <a:pt x="225" y="404"/>
                    <a:pt x="225" y="404"/>
                    <a:pt x="225" y="404"/>
                  </a:cubicBezTo>
                  <a:cubicBezTo>
                    <a:pt x="225" y="429"/>
                    <a:pt x="207" y="450"/>
                    <a:pt x="183" y="454"/>
                  </a:cubicBezTo>
                  <a:cubicBezTo>
                    <a:pt x="183" y="417"/>
                    <a:pt x="183" y="417"/>
                    <a:pt x="183" y="417"/>
                  </a:cubicBezTo>
                  <a:cubicBezTo>
                    <a:pt x="195" y="414"/>
                    <a:pt x="205" y="403"/>
                    <a:pt x="205" y="389"/>
                  </a:cubicBezTo>
                  <a:cubicBezTo>
                    <a:pt x="205" y="373"/>
                    <a:pt x="192" y="360"/>
                    <a:pt x="175" y="360"/>
                  </a:cubicBezTo>
                  <a:cubicBezTo>
                    <a:pt x="159" y="360"/>
                    <a:pt x="146" y="373"/>
                    <a:pt x="146" y="389"/>
                  </a:cubicBezTo>
                  <a:cubicBezTo>
                    <a:pt x="146" y="403"/>
                    <a:pt x="155" y="414"/>
                    <a:pt x="168" y="417"/>
                  </a:cubicBezTo>
                  <a:cubicBezTo>
                    <a:pt x="168" y="454"/>
                    <a:pt x="168" y="454"/>
                    <a:pt x="168" y="454"/>
                  </a:cubicBezTo>
                  <a:cubicBezTo>
                    <a:pt x="144" y="450"/>
                    <a:pt x="126" y="429"/>
                    <a:pt x="126" y="404"/>
                  </a:cubicBezTo>
                  <a:cubicBezTo>
                    <a:pt x="126" y="401"/>
                    <a:pt x="126" y="400"/>
                    <a:pt x="127" y="397"/>
                  </a:cubicBezTo>
                  <a:cubicBezTo>
                    <a:pt x="127" y="396"/>
                    <a:pt x="128" y="395"/>
                    <a:pt x="128" y="394"/>
                  </a:cubicBezTo>
                  <a:cubicBezTo>
                    <a:pt x="129" y="391"/>
                    <a:pt x="128" y="388"/>
                    <a:pt x="126" y="386"/>
                  </a:cubicBezTo>
                  <a:cubicBezTo>
                    <a:pt x="124" y="384"/>
                    <a:pt x="121" y="384"/>
                    <a:pt x="118" y="385"/>
                  </a:cubicBezTo>
                  <a:cubicBezTo>
                    <a:pt x="114" y="387"/>
                    <a:pt x="110" y="388"/>
                    <a:pt x="106" y="388"/>
                  </a:cubicBezTo>
                  <a:cubicBezTo>
                    <a:pt x="106" y="363"/>
                    <a:pt x="106" y="363"/>
                    <a:pt x="106" y="363"/>
                  </a:cubicBezTo>
                  <a:cubicBezTo>
                    <a:pt x="119" y="359"/>
                    <a:pt x="128" y="348"/>
                    <a:pt x="128" y="334"/>
                  </a:cubicBezTo>
                  <a:cubicBezTo>
                    <a:pt x="128" y="318"/>
                    <a:pt x="115" y="305"/>
                    <a:pt x="99" y="305"/>
                  </a:cubicBezTo>
                  <a:cubicBezTo>
                    <a:pt x="82" y="305"/>
                    <a:pt x="69" y="318"/>
                    <a:pt x="69" y="334"/>
                  </a:cubicBezTo>
                  <a:cubicBezTo>
                    <a:pt x="69" y="348"/>
                    <a:pt x="79" y="359"/>
                    <a:pt x="91" y="363"/>
                  </a:cubicBezTo>
                  <a:cubicBezTo>
                    <a:pt x="91" y="388"/>
                    <a:pt x="91" y="388"/>
                    <a:pt x="91" y="388"/>
                  </a:cubicBezTo>
                  <a:cubicBezTo>
                    <a:pt x="68" y="385"/>
                    <a:pt x="50" y="364"/>
                    <a:pt x="50" y="338"/>
                  </a:cubicBezTo>
                  <a:cubicBezTo>
                    <a:pt x="50" y="321"/>
                    <a:pt x="58" y="305"/>
                    <a:pt x="73" y="295"/>
                  </a:cubicBezTo>
                  <a:cubicBezTo>
                    <a:pt x="76" y="293"/>
                    <a:pt x="77" y="290"/>
                    <a:pt x="76" y="287"/>
                  </a:cubicBezTo>
                  <a:cubicBezTo>
                    <a:pt x="75" y="283"/>
                    <a:pt x="72" y="281"/>
                    <a:pt x="68" y="282"/>
                  </a:cubicBezTo>
                  <a:cubicBezTo>
                    <a:pt x="67" y="282"/>
                    <a:pt x="66" y="282"/>
                    <a:pt x="65" y="282"/>
                  </a:cubicBezTo>
                  <a:cubicBezTo>
                    <a:pt x="37" y="282"/>
                    <a:pt x="15" y="259"/>
                    <a:pt x="15" y="231"/>
                  </a:cubicBezTo>
                  <a:close/>
                  <a:moveTo>
                    <a:pt x="175" y="261"/>
                  </a:moveTo>
                  <a:cubicBezTo>
                    <a:pt x="167" y="261"/>
                    <a:pt x="161" y="254"/>
                    <a:pt x="161" y="246"/>
                  </a:cubicBezTo>
                  <a:cubicBezTo>
                    <a:pt x="161" y="238"/>
                    <a:pt x="167" y="231"/>
                    <a:pt x="175" y="231"/>
                  </a:cubicBezTo>
                  <a:cubicBezTo>
                    <a:pt x="184" y="231"/>
                    <a:pt x="190" y="238"/>
                    <a:pt x="190" y="246"/>
                  </a:cubicBezTo>
                  <a:cubicBezTo>
                    <a:pt x="190" y="254"/>
                    <a:pt x="184" y="261"/>
                    <a:pt x="175" y="261"/>
                  </a:cubicBezTo>
                  <a:close/>
                  <a:moveTo>
                    <a:pt x="151" y="66"/>
                  </a:moveTo>
                  <a:cubicBezTo>
                    <a:pt x="151" y="58"/>
                    <a:pt x="158" y="52"/>
                    <a:pt x="166" y="52"/>
                  </a:cubicBezTo>
                  <a:cubicBezTo>
                    <a:pt x="174" y="52"/>
                    <a:pt x="181" y="58"/>
                    <a:pt x="181" y="66"/>
                  </a:cubicBezTo>
                  <a:cubicBezTo>
                    <a:pt x="181" y="75"/>
                    <a:pt x="174" y="81"/>
                    <a:pt x="166" y="81"/>
                  </a:cubicBezTo>
                  <a:cubicBezTo>
                    <a:pt x="158" y="81"/>
                    <a:pt x="151" y="75"/>
                    <a:pt x="151" y="66"/>
                  </a:cubicBezTo>
                  <a:close/>
                  <a:moveTo>
                    <a:pt x="106" y="146"/>
                  </a:moveTo>
                  <a:cubicBezTo>
                    <a:pt x="98" y="146"/>
                    <a:pt x="91" y="139"/>
                    <a:pt x="91" y="131"/>
                  </a:cubicBezTo>
                  <a:cubicBezTo>
                    <a:pt x="91" y="123"/>
                    <a:pt x="98" y="117"/>
                    <a:pt x="106" y="117"/>
                  </a:cubicBezTo>
                  <a:cubicBezTo>
                    <a:pt x="114" y="117"/>
                    <a:pt x="121" y="123"/>
                    <a:pt x="121" y="131"/>
                  </a:cubicBezTo>
                  <a:cubicBezTo>
                    <a:pt x="121" y="139"/>
                    <a:pt x="114" y="146"/>
                    <a:pt x="106" y="14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3449"/>
                </a:solidFill>
                <a:effectLst/>
                <a:uLnTx/>
                <a:uFillTx/>
                <a:latin typeface="Arial" panose="020B0604020202020204"/>
                <a:ea typeface="+mn-ea"/>
                <a:cs typeface="+mn-cs"/>
              </a:endParaRPr>
            </a:p>
          </p:txBody>
        </p:sp>
      </p:grpSp>
      <p:grpSp>
        <p:nvGrpSpPr>
          <p:cNvPr id="28" name="Group 27">
            <a:extLst>
              <a:ext uri="{FF2B5EF4-FFF2-40B4-BE49-F238E27FC236}">
                <a16:creationId xmlns:a16="http://schemas.microsoft.com/office/drawing/2014/main" id="{36CA09F2-5262-4E69-8846-73F4FA73F91C}"/>
              </a:ext>
            </a:extLst>
          </p:cNvPr>
          <p:cNvGrpSpPr/>
          <p:nvPr/>
        </p:nvGrpSpPr>
        <p:grpSpPr>
          <a:xfrm>
            <a:off x="6385175" y="4123603"/>
            <a:ext cx="667405" cy="696907"/>
            <a:chOff x="-3078163" y="4810125"/>
            <a:chExt cx="1512888" cy="1585913"/>
          </a:xfrm>
          <a:solidFill>
            <a:schemeClr val="bg1"/>
          </a:solidFill>
        </p:grpSpPr>
        <p:sp>
          <p:nvSpPr>
            <p:cNvPr id="29" name="Freeform 47">
              <a:extLst>
                <a:ext uri="{FF2B5EF4-FFF2-40B4-BE49-F238E27FC236}">
                  <a16:creationId xmlns:a16="http://schemas.microsoft.com/office/drawing/2014/main" id="{7A6B7A8C-6ACF-4BC3-B979-AD90AF3B9FA6}"/>
                </a:ext>
              </a:extLst>
            </p:cNvPr>
            <p:cNvSpPr>
              <a:spLocks noEditPoints="1"/>
            </p:cNvSpPr>
            <p:nvPr/>
          </p:nvSpPr>
          <p:spPr bwMode="auto">
            <a:xfrm>
              <a:off x="-2825750" y="4810125"/>
              <a:ext cx="660400" cy="635000"/>
            </a:xfrm>
            <a:custGeom>
              <a:avLst/>
              <a:gdLst>
                <a:gd name="T0" fmla="*/ 225 w 225"/>
                <a:gd name="T1" fmla="*/ 112 h 225"/>
                <a:gd name="T2" fmla="*/ 112 w 225"/>
                <a:gd name="T3" fmla="*/ 0 h 225"/>
                <a:gd name="T4" fmla="*/ 0 w 225"/>
                <a:gd name="T5" fmla="*/ 112 h 225"/>
                <a:gd name="T6" fmla="*/ 112 w 225"/>
                <a:gd name="T7" fmla="*/ 225 h 225"/>
                <a:gd name="T8" fmla="*/ 225 w 225"/>
                <a:gd name="T9" fmla="*/ 112 h 225"/>
                <a:gd name="T10" fmla="*/ 26 w 225"/>
                <a:gd name="T11" fmla="*/ 112 h 225"/>
                <a:gd name="T12" fmla="*/ 113 w 225"/>
                <a:gd name="T13" fmla="*/ 25 h 225"/>
                <a:gd name="T14" fmla="*/ 199 w 225"/>
                <a:gd name="T15" fmla="*/ 112 h 225"/>
                <a:gd name="T16" fmla="*/ 113 w 225"/>
                <a:gd name="T17" fmla="*/ 199 h 225"/>
                <a:gd name="T18" fmla="*/ 112 w 225"/>
                <a:gd name="T19" fmla="*/ 199 h 225"/>
                <a:gd name="T20" fmla="*/ 26 w 225"/>
                <a:gd name="T21" fmla="*/ 11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 h="225">
                  <a:moveTo>
                    <a:pt x="225" y="112"/>
                  </a:moveTo>
                  <a:cubicBezTo>
                    <a:pt x="225" y="50"/>
                    <a:pt x="174" y="0"/>
                    <a:pt x="112" y="0"/>
                  </a:cubicBezTo>
                  <a:cubicBezTo>
                    <a:pt x="50" y="0"/>
                    <a:pt x="0" y="50"/>
                    <a:pt x="0" y="112"/>
                  </a:cubicBezTo>
                  <a:cubicBezTo>
                    <a:pt x="0" y="174"/>
                    <a:pt x="50" y="225"/>
                    <a:pt x="112" y="225"/>
                  </a:cubicBezTo>
                  <a:cubicBezTo>
                    <a:pt x="174" y="225"/>
                    <a:pt x="225" y="174"/>
                    <a:pt x="225" y="112"/>
                  </a:cubicBezTo>
                  <a:close/>
                  <a:moveTo>
                    <a:pt x="26" y="112"/>
                  </a:moveTo>
                  <a:cubicBezTo>
                    <a:pt x="26" y="64"/>
                    <a:pt x="65" y="25"/>
                    <a:pt x="113" y="25"/>
                  </a:cubicBezTo>
                  <a:cubicBezTo>
                    <a:pt x="161" y="25"/>
                    <a:pt x="199" y="64"/>
                    <a:pt x="199" y="112"/>
                  </a:cubicBezTo>
                  <a:cubicBezTo>
                    <a:pt x="199" y="160"/>
                    <a:pt x="161" y="199"/>
                    <a:pt x="113" y="199"/>
                  </a:cubicBezTo>
                  <a:cubicBezTo>
                    <a:pt x="113" y="199"/>
                    <a:pt x="112" y="199"/>
                    <a:pt x="112" y="199"/>
                  </a:cubicBezTo>
                  <a:cubicBezTo>
                    <a:pt x="64" y="198"/>
                    <a:pt x="26" y="160"/>
                    <a:pt x="26" y="1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3449"/>
                </a:solidFill>
                <a:effectLst/>
                <a:uLnTx/>
                <a:uFillTx/>
                <a:latin typeface="Arial" panose="020B0604020202020204"/>
                <a:ea typeface="+mn-ea"/>
                <a:cs typeface="+mn-cs"/>
              </a:endParaRPr>
            </a:p>
          </p:txBody>
        </p:sp>
        <p:sp>
          <p:nvSpPr>
            <p:cNvPr id="30" name="Freeform 48">
              <a:extLst>
                <a:ext uri="{FF2B5EF4-FFF2-40B4-BE49-F238E27FC236}">
                  <a16:creationId xmlns:a16="http://schemas.microsoft.com/office/drawing/2014/main" id="{CFD5E2E2-81D9-4EB5-AA4C-4B0C55ACAD7B}"/>
                </a:ext>
              </a:extLst>
            </p:cNvPr>
            <p:cNvSpPr>
              <a:spLocks noEditPoints="1"/>
            </p:cNvSpPr>
            <p:nvPr/>
          </p:nvSpPr>
          <p:spPr bwMode="auto">
            <a:xfrm>
              <a:off x="-2155825" y="5829300"/>
              <a:ext cx="284163" cy="273050"/>
            </a:xfrm>
            <a:custGeom>
              <a:avLst/>
              <a:gdLst>
                <a:gd name="T0" fmla="*/ 49 w 97"/>
                <a:gd name="T1" fmla="*/ 0 h 97"/>
                <a:gd name="T2" fmla="*/ 0 w 97"/>
                <a:gd name="T3" fmla="*/ 49 h 97"/>
                <a:gd name="T4" fmla="*/ 49 w 97"/>
                <a:gd name="T5" fmla="*/ 97 h 97"/>
                <a:gd name="T6" fmla="*/ 97 w 97"/>
                <a:gd name="T7" fmla="*/ 49 h 97"/>
                <a:gd name="T8" fmla="*/ 49 w 97"/>
                <a:gd name="T9" fmla="*/ 0 h 97"/>
                <a:gd name="T10" fmla="*/ 49 w 97"/>
                <a:gd name="T11" fmla="*/ 71 h 97"/>
                <a:gd name="T12" fmla="*/ 26 w 97"/>
                <a:gd name="T13" fmla="*/ 49 h 97"/>
                <a:gd name="T14" fmla="*/ 49 w 97"/>
                <a:gd name="T15" fmla="*/ 26 h 97"/>
                <a:gd name="T16" fmla="*/ 72 w 97"/>
                <a:gd name="T17" fmla="*/ 49 h 97"/>
                <a:gd name="T18" fmla="*/ 49 w 97"/>
                <a:gd name="T19" fmla="*/ 7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97">
                  <a:moveTo>
                    <a:pt x="49" y="0"/>
                  </a:moveTo>
                  <a:cubicBezTo>
                    <a:pt x="22" y="0"/>
                    <a:pt x="0" y="22"/>
                    <a:pt x="0" y="49"/>
                  </a:cubicBezTo>
                  <a:cubicBezTo>
                    <a:pt x="0" y="75"/>
                    <a:pt x="22" y="97"/>
                    <a:pt x="49" y="97"/>
                  </a:cubicBezTo>
                  <a:cubicBezTo>
                    <a:pt x="76" y="97"/>
                    <a:pt x="97" y="75"/>
                    <a:pt x="97" y="49"/>
                  </a:cubicBezTo>
                  <a:cubicBezTo>
                    <a:pt x="97" y="22"/>
                    <a:pt x="76" y="0"/>
                    <a:pt x="49" y="0"/>
                  </a:cubicBezTo>
                  <a:close/>
                  <a:moveTo>
                    <a:pt x="49" y="71"/>
                  </a:moveTo>
                  <a:cubicBezTo>
                    <a:pt x="36" y="71"/>
                    <a:pt x="26" y="61"/>
                    <a:pt x="26" y="49"/>
                  </a:cubicBezTo>
                  <a:cubicBezTo>
                    <a:pt x="26" y="36"/>
                    <a:pt x="36" y="26"/>
                    <a:pt x="49" y="26"/>
                  </a:cubicBezTo>
                  <a:cubicBezTo>
                    <a:pt x="61" y="26"/>
                    <a:pt x="72" y="36"/>
                    <a:pt x="72" y="49"/>
                  </a:cubicBezTo>
                  <a:cubicBezTo>
                    <a:pt x="72" y="61"/>
                    <a:pt x="61" y="71"/>
                    <a:pt x="49" y="7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3449"/>
                </a:solidFill>
                <a:effectLst/>
                <a:uLnTx/>
                <a:uFillTx/>
                <a:latin typeface="Arial" panose="020B0604020202020204"/>
                <a:ea typeface="+mn-ea"/>
                <a:cs typeface="+mn-cs"/>
              </a:endParaRPr>
            </a:p>
          </p:txBody>
        </p:sp>
        <p:sp>
          <p:nvSpPr>
            <p:cNvPr id="31" name="Freeform 49">
              <a:extLst>
                <a:ext uri="{FF2B5EF4-FFF2-40B4-BE49-F238E27FC236}">
                  <a16:creationId xmlns:a16="http://schemas.microsoft.com/office/drawing/2014/main" id="{2BFAE183-1D57-463E-8968-2B6213C5002A}"/>
                </a:ext>
              </a:extLst>
            </p:cNvPr>
            <p:cNvSpPr>
              <a:spLocks noEditPoints="1"/>
            </p:cNvSpPr>
            <p:nvPr/>
          </p:nvSpPr>
          <p:spPr bwMode="auto">
            <a:xfrm>
              <a:off x="-3078163" y="5538788"/>
              <a:ext cx="1512888" cy="857250"/>
            </a:xfrm>
            <a:custGeom>
              <a:avLst/>
              <a:gdLst>
                <a:gd name="T0" fmla="*/ 515 w 515"/>
                <a:gd name="T1" fmla="*/ 123 h 304"/>
                <a:gd name="T2" fmla="*/ 467 w 515"/>
                <a:gd name="T3" fmla="*/ 97 h 304"/>
                <a:gd name="T4" fmla="*/ 450 w 515"/>
                <a:gd name="T5" fmla="*/ 24 h 304"/>
                <a:gd name="T6" fmla="*/ 397 w 515"/>
                <a:gd name="T7" fmla="*/ 40 h 304"/>
                <a:gd name="T8" fmla="*/ 335 w 515"/>
                <a:gd name="T9" fmla="*/ 0 h 304"/>
                <a:gd name="T10" fmla="*/ 223 w 515"/>
                <a:gd name="T11" fmla="*/ 1 h 304"/>
                <a:gd name="T12" fmla="*/ 0 w 515"/>
                <a:gd name="T13" fmla="*/ 174 h 304"/>
                <a:gd name="T14" fmla="*/ 240 w 515"/>
                <a:gd name="T15" fmla="*/ 232 h 304"/>
                <a:gd name="T16" fmla="*/ 275 w 515"/>
                <a:gd name="T17" fmla="*/ 280 h 304"/>
                <a:gd name="T18" fmla="*/ 327 w 515"/>
                <a:gd name="T19" fmla="*/ 263 h 304"/>
                <a:gd name="T20" fmla="*/ 391 w 515"/>
                <a:gd name="T21" fmla="*/ 304 h 304"/>
                <a:gd name="T22" fmla="*/ 417 w 515"/>
                <a:gd name="T23" fmla="*/ 256 h 304"/>
                <a:gd name="T24" fmla="*/ 490 w 515"/>
                <a:gd name="T25" fmla="*/ 239 h 304"/>
                <a:gd name="T26" fmla="*/ 474 w 515"/>
                <a:gd name="T27" fmla="*/ 186 h 304"/>
                <a:gd name="T28" fmla="*/ 26 w 515"/>
                <a:gd name="T29" fmla="*/ 206 h 304"/>
                <a:gd name="T30" fmla="*/ 174 w 515"/>
                <a:gd name="T31" fmla="*/ 26 h 304"/>
                <a:gd name="T32" fmla="*/ 265 w 515"/>
                <a:gd name="T33" fmla="*/ 33 h 304"/>
                <a:gd name="T34" fmla="*/ 258 w 515"/>
                <a:gd name="T35" fmla="*/ 97 h 304"/>
                <a:gd name="T36" fmla="*/ 210 w 515"/>
                <a:gd name="T37" fmla="*/ 122 h 304"/>
                <a:gd name="T38" fmla="*/ 250 w 515"/>
                <a:gd name="T39" fmla="*/ 186 h 304"/>
                <a:gd name="T40" fmla="*/ 25 w 515"/>
                <a:gd name="T41" fmla="*/ 205 h 304"/>
                <a:gd name="T42" fmla="*/ 457 w 515"/>
                <a:gd name="T43" fmla="*/ 236 h 304"/>
                <a:gd name="T44" fmla="*/ 419 w 515"/>
                <a:gd name="T45" fmla="*/ 225 h 304"/>
                <a:gd name="T46" fmla="*/ 384 w 515"/>
                <a:gd name="T47" fmla="*/ 241 h 304"/>
                <a:gd name="T48" fmla="*/ 369 w 515"/>
                <a:gd name="T49" fmla="*/ 278 h 304"/>
                <a:gd name="T50" fmla="*/ 350 w 515"/>
                <a:gd name="T51" fmla="*/ 243 h 304"/>
                <a:gd name="T52" fmla="*/ 314 w 515"/>
                <a:gd name="T53" fmla="*/ 229 h 304"/>
                <a:gd name="T54" fmla="*/ 278 w 515"/>
                <a:gd name="T55" fmla="*/ 245 h 304"/>
                <a:gd name="T56" fmla="*/ 289 w 515"/>
                <a:gd name="T57" fmla="*/ 207 h 304"/>
                <a:gd name="T58" fmla="*/ 273 w 515"/>
                <a:gd name="T59" fmla="*/ 172 h 304"/>
                <a:gd name="T60" fmla="*/ 236 w 515"/>
                <a:gd name="T61" fmla="*/ 158 h 304"/>
                <a:gd name="T62" fmla="*/ 271 w 515"/>
                <a:gd name="T63" fmla="*/ 139 h 304"/>
                <a:gd name="T64" fmla="*/ 285 w 515"/>
                <a:gd name="T65" fmla="*/ 103 h 304"/>
                <a:gd name="T66" fmla="*/ 269 w 515"/>
                <a:gd name="T67" fmla="*/ 67 h 304"/>
                <a:gd name="T68" fmla="*/ 307 w 515"/>
                <a:gd name="T69" fmla="*/ 79 h 304"/>
                <a:gd name="T70" fmla="*/ 342 w 515"/>
                <a:gd name="T71" fmla="*/ 62 h 304"/>
                <a:gd name="T72" fmla="*/ 356 w 515"/>
                <a:gd name="T73" fmla="*/ 25 h 304"/>
                <a:gd name="T74" fmla="*/ 375 w 515"/>
                <a:gd name="T75" fmla="*/ 60 h 304"/>
                <a:gd name="T76" fmla="*/ 411 w 515"/>
                <a:gd name="T77" fmla="*/ 74 h 304"/>
                <a:gd name="T78" fmla="*/ 447 w 515"/>
                <a:gd name="T79" fmla="*/ 58 h 304"/>
                <a:gd name="T80" fmla="*/ 435 w 515"/>
                <a:gd name="T81" fmla="*/ 96 h 304"/>
                <a:gd name="T82" fmla="*/ 452 w 515"/>
                <a:gd name="T83" fmla="*/ 131 h 304"/>
                <a:gd name="T84" fmla="*/ 489 w 515"/>
                <a:gd name="T85" fmla="*/ 145 h 304"/>
                <a:gd name="T86" fmla="*/ 453 w 515"/>
                <a:gd name="T87" fmla="*/ 164 h 304"/>
                <a:gd name="T88" fmla="*/ 440 w 515"/>
                <a:gd name="T89" fmla="*/ 200 h 304"/>
                <a:gd name="T90" fmla="*/ 457 w 515"/>
                <a:gd name="T91" fmla="*/ 23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5" h="304">
                  <a:moveTo>
                    <a:pt x="515" y="180"/>
                  </a:moveTo>
                  <a:cubicBezTo>
                    <a:pt x="515" y="123"/>
                    <a:pt x="515" y="123"/>
                    <a:pt x="515" y="123"/>
                  </a:cubicBezTo>
                  <a:cubicBezTo>
                    <a:pt x="475" y="117"/>
                    <a:pt x="475" y="117"/>
                    <a:pt x="475" y="117"/>
                  </a:cubicBezTo>
                  <a:cubicBezTo>
                    <a:pt x="473" y="110"/>
                    <a:pt x="470" y="103"/>
                    <a:pt x="467" y="97"/>
                  </a:cubicBezTo>
                  <a:cubicBezTo>
                    <a:pt x="490" y="64"/>
                    <a:pt x="490" y="64"/>
                    <a:pt x="490" y="64"/>
                  </a:cubicBezTo>
                  <a:cubicBezTo>
                    <a:pt x="450" y="24"/>
                    <a:pt x="450" y="24"/>
                    <a:pt x="450" y="24"/>
                  </a:cubicBezTo>
                  <a:cubicBezTo>
                    <a:pt x="417" y="47"/>
                    <a:pt x="417" y="47"/>
                    <a:pt x="417" y="47"/>
                  </a:cubicBezTo>
                  <a:cubicBezTo>
                    <a:pt x="410" y="44"/>
                    <a:pt x="404" y="42"/>
                    <a:pt x="397" y="40"/>
                  </a:cubicBezTo>
                  <a:cubicBezTo>
                    <a:pt x="391" y="0"/>
                    <a:pt x="391" y="0"/>
                    <a:pt x="391" y="0"/>
                  </a:cubicBezTo>
                  <a:cubicBezTo>
                    <a:pt x="335" y="0"/>
                    <a:pt x="335" y="0"/>
                    <a:pt x="335" y="0"/>
                  </a:cubicBezTo>
                  <a:cubicBezTo>
                    <a:pt x="328" y="36"/>
                    <a:pt x="328" y="36"/>
                    <a:pt x="328" y="36"/>
                  </a:cubicBezTo>
                  <a:cubicBezTo>
                    <a:pt x="298" y="13"/>
                    <a:pt x="261" y="1"/>
                    <a:pt x="223" y="1"/>
                  </a:cubicBezTo>
                  <a:cubicBezTo>
                    <a:pt x="174" y="1"/>
                    <a:pt x="174" y="1"/>
                    <a:pt x="174" y="1"/>
                  </a:cubicBezTo>
                  <a:cubicBezTo>
                    <a:pt x="78" y="1"/>
                    <a:pt x="1" y="79"/>
                    <a:pt x="0" y="174"/>
                  </a:cubicBezTo>
                  <a:cubicBezTo>
                    <a:pt x="0" y="232"/>
                    <a:pt x="0" y="232"/>
                    <a:pt x="0" y="232"/>
                  </a:cubicBezTo>
                  <a:cubicBezTo>
                    <a:pt x="240" y="232"/>
                    <a:pt x="240" y="232"/>
                    <a:pt x="240" y="232"/>
                  </a:cubicBezTo>
                  <a:cubicBezTo>
                    <a:pt x="235" y="240"/>
                    <a:pt x="235" y="240"/>
                    <a:pt x="235" y="240"/>
                  </a:cubicBezTo>
                  <a:cubicBezTo>
                    <a:pt x="275" y="280"/>
                    <a:pt x="275" y="280"/>
                    <a:pt x="275" y="280"/>
                  </a:cubicBezTo>
                  <a:cubicBezTo>
                    <a:pt x="308" y="256"/>
                    <a:pt x="308" y="256"/>
                    <a:pt x="308" y="256"/>
                  </a:cubicBezTo>
                  <a:cubicBezTo>
                    <a:pt x="314" y="259"/>
                    <a:pt x="321" y="261"/>
                    <a:pt x="327" y="263"/>
                  </a:cubicBezTo>
                  <a:cubicBezTo>
                    <a:pt x="334" y="304"/>
                    <a:pt x="334" y="304"/>
                    <a:pt x="334" y="304"/>
                  </a:cubicBezTo>
                  <a:cubicBezTo>
                    <a:pt x="391" y="304"/>
                    <a:pt x="391" y="304"/>
                    <a:pt x="391" y="304"/>
                  </a:cubicBezTo>
                  <a:cubicBezTo>
                    <a:pt x="397" y="263"/>
                    <a:pt x="397" y="263"/>
                    <a:pt x="397" y="263"/>
                  </a:cubicBezTo>
                  <a:cubicBezTo>
                    <a:pt x="404" y="261"/>
                    <a:pt x="410" y="259"/>
                    <a:pt x="417" y="256"/>
                  </a:cubicBezTo>
                  <a:cubicBezTo>
                    <a:pt x="450" y="280"/>
                    <a:pt x="450" y="280"/>
                    <a:pt x="450" y="280"/>
                  </a:cubicBezTo>
                  <a:cubicBezTo>
                    <a:pt x="490" y="239"/>
                    <a:pt x="490" y="239"/>
                    <a:pt x="490" y="239"/>
                  </a:cubicBezTo>
                  <a:cubicBezTo>
                    <a:pt x="466" y="206"/>
                    <a:pt x="466" y="206"/>
                    <a:pt x="466" y="206"/>
                  </a:cubicBezTo>
                  <a:cubicBezTo>
                    <a:pt x="470" y="200"/>
                    <a:pt x="472" y="193"/>
                    <a:pt x="474" y="186"/>
                  </a:cubicBezTo>
                  <a:lnTo>
                    <a:pt x="515" y="180"/>
                  </a:lnTo>
                  <a:close/>
                  <a:moveTo>
                    <a:pt x="26" y="206"/>
                  </a:moveTo>
                  <a:cubicBezTo>
                    <a:pt x="26" y="174"/>
                    <a:pt x="26" y="174"/>
                    <a:pt x="26" y="174"/>
                  </a:cubicBezTo>
                  <a:cubicBezTo>
                    <a:pt x="26" y="92"/>
                    <a:pt x="92" y="26"/>
                    <a:pt x="174" y="26"/>
                  </a:cubicBezTo>
                  <a:cubicBezTo>
                    <a:pt x="223" y="26"/>
                    <a:pt x="223" y="26"/>
                    <a:pt x="223" y="26"/>
                  </a:cubicBezTo>
                  <a:cubicBezTo>
                    <a:pt x="238" y="26"/>
                    <a:pt x="252" y="28"/>
                    <a:pt x="265" y="33"/>
                  </a:cubicBezTo>
                  <a:cubicBezTo>
                    <a:pt x="234" y="64"/>
                    <a:pt x="234" y="64"/>
                    <a:pt x="234" y="64"/>
                  </a:cubicBezTo>
                  <a:cubicBezTo>
                    <a:pt x="258" y="97"/>
                    <a:pt x="258" y="97"/>
                    <a:pt x="258" y="97"/>
                  </a:cubicBezTo>
                  <a:cubicBezTo>
                    <a:pt x="255" y="103"/>
                    <a:pt x="252" y="109"/>
                    <a:pt x="250" y="116"/>
                  </a:cubicBezTo>
                  <a:cubicBezTo>
                    <a:pt x="210" y="122"/>
                    <a:pt x="210" y="122"/>
                    <a:pt x="210" y="122"/>
                  </a:cubicBezTo>
                  <a:cubicBezTo>
                    <a:pt x="210" y="179"/>
                    <a:pt x="210" y="179"/>
                    <a:pt x="210" y="179"/>
                  </a:cubicBezTo>
                  <a:cubicBezTo>
                    <a:pt x="250" y="186"/>
                    <a:pt x="250" y="186"/>
                    <a:pt x="250" y="186"/>
                  </a:cubicBezTo>
                  <a:cubicBezTo>
                    <a:pt x="252" y="193"/>
                    <a:pt x="255" y="199"/>
                    <a:pt x="258" y="205"/>
                  </a:cubicBezTo>
                  <a:cubicBezTo>
                    <a:pt x="25" y="205"/>
                    <a:pt x="25" y="205"/>
                    <a:pt x="25" y="205"/>
                  </a:cubicBezTo>
                  <a:lnTo>
                    <a:pt x="26" y="206"/>
                  </a:lnTo>
                  <a:close/>
                  <a:moveTo>
                    <a:pt x="457" y="236"/>
                  </a:moveTo>
                  <a:cubicBezTo>
                    <a:pt x="448" y="245"/>
                    <a:pt x="448" y="245"/>
                    <a:pt x="448" y="245"/>
                  </a:cubicBezTo>
                  <a:cubicBezTo>
                    <a:pt x="419" y="225"/>
                    <a:pt x="419" y="225"/>
                    <a:pt x="419" y="225"/>
                  </a:cubicBezTo>
                  <a:cubicBezTo>
                    <a:pt x="411" y="229"/>
                    <a:pt x="411" y="229"/>
                    <a:pt x="411" y="229"/>
                  </a:cubicBezTo>
                  <a:cubicBezTo>
                    <a:pt x="403" y="235"/>
                    <a:pt x="394" y="238"/>
                    <a:pt x="384" y="241"/>
                  </a:cubicBezTo>
                  <a:cubicBezTo>
                    <a:pt x="375" y="243"/>
                    <a:pt x="375" y="243"/>
                    <a:pt x="375" y="243"/>
                  </a:cubicBezTo>
                  <a:cubicBezTo>
                    <a:pt x="369" y="278"/>
                    <a:pt x="369" y="278"/>
                    <a:pt x="369" y="278"/>
                  </a:cubicBezTo>
                  <a:cubicBezTo>
                    <a:pt x="357" y="278"/>
                    <a:pt x="357" y="278"/>
                    <a:pt x="357" y="278"/>
                  </a:cubicBezTo>
                  <a:cubicBezTo>
                    <a:pt x="350" y="243"/>
                    <a:pt x="350" y="243"/>
                    <a:pt x="350" y="243"/>
                  </a:cubicBezTo>
                  <a:cubicBezTo>
                    <a:pt x="342" y="241"/>
                    <a:pt x="342" y="241"/>
                    <a:pt x="342" y="241"/>
                  </a:cubicBezTo>
                  <a:cubicBezTo>
                    <a:pt x="332" y="239"/>
                    <a:pt x="322" y="235"/>
                    <a:pt x="314" y="229"/>
                  </a:cubicBezTo>
                  <a:cubicBezTo>
                    <a:pt x="307" y="225"/>
                    <a:pt x="307" y="225"/>
                    <a:pt x="307" y="225"/>
                  </a:cubicBezTo>
                  <a:cubicBezTo>
                    <a:pt x="278" y="245"/>
                    <a:pt x="278" y="245"/>
                    <a:pt x="278" y="245"/>
                  </a:cubicBezTo>
                  <a:cubicBezTo>
                    <a:pt x="269" y="236"/>
                    <a:pt x="269" y="236"/>
                    <a:pt x="269" y="236"/>
                  </a:cubicBezTo>
                  <a:cubicBezTo>
                    <a:pt x="289" y="207"/>
                    <a:pt x="289" y="207"/>
                    <a:pt x="289" y="207"/>
                  </a:cubicBezTo>
                  <a:cubicBezTo>
                    <a:pt x="285" y="200"/>
                    <a:pt x="285" y="200"/>
                    <a:pt x="285" y="200"/>
                  </a:cubicBezTo>
                  <a:cubicBezTo>
                    <a:pt x="279" y="192"/>
                    <a:pt x="275" y="182"/>
                    <a:pt x="273" y="172"/>
                  </a:cubicBezTo>
                  <a:cubicBezTo>
                    <a:pt x="271" y="164"/>
                    <a:pt x="271" y="164"/>
                    <a:pt x="271" y="164"/>
                  </a:cubicBezTo>
                  <a:cubicBezTo>
                    <a:pt x="236" y="158"/>
                    <a:pt x="236" y="158"/>
                    <a:pt x="236" y="158"/>
                  </a:cubicBezTo>
                  <a:cubicBezTo>
                    <a:pt x="236" y="145"/>
                    <a:pt x="236" y="145"/>
                    <a:pt x="236" y="145"/>
                  </a:cubicBezTo>
                  <a:cubicBezTo>
                    <a:pt x="271" y="139"/>
                    <a:pt x="271" y="139"/>
                    <a:pt x="271" y="139"/>
                  </a:cubicBezTo>
                  <a:cubicBezTo>
                    <a:pt x="273" y="131"/>
                    <a:pt x="273" y="131"/>
                    <a:pt x="273" y="131"/>
                  </a:cubicBezTo>
                  <a:cubicBezTo>
                    <a:pt x="275" y="121"/>
                    <a:pt x="279" y="112"/>
                    <a:pt x="285" y="103"/>
                  </a:cubicBezTo>
                  <a:cubicBezTo>
                    <a:pt x="289" y="96"/>
                    <a:pt x="289" y="96"/>
                    <a:pt x="289" y="96"/>
                  </a:cubicBezTo>
                  <a:cubicBezTo>
                    <a:pt x="269" y="67"/>
                    <a:pt x="269" y="67"/>
                    <a:pt x="269" y="67"/>
                  </a:cubicBezTo>
                  <a:cubicBezTo>
                    <a:pt x="278" y="58"/>
                    <a:pt x="278" y="58"/>
                    <a:pt x="278" y="58"/>
                  </a:cubicBezTo>
                  <a:cubicBezTo>
                    <a:pt x="307" y="79"/>
                    <a:pt x="307" y="79"/>
                    <a:pt x="307" y="79"/>
                  </a:cubicBezTo>
                  <a:cubicBezTo>
                    <a:pt x="314" y="74"/>
                    <a:pt x="314" y="74"/>
                    <a:pt x="314" y="74"/>
                  </a:cubicBezTo>
                  <a:cubicBezTo>
                    <a:pt x="322" y="69"/>
                    <a:pt x="332" y="65"/>
                    <a:pt x="342" y="62"/>
                  </a:cubicBezTo>
                  <a:cubicBezTo>
                    <a:pt x="350" y="60"/>
                    <a:pt x="350" y="60"/>
                    <a:pt x="350" y="60"/>
                  </a:cubicBezTo>
                  <a:cubicBezTo>
                    <a:pt x="356" y="25"/>
                    <a:pt x="356" y="25"/>
                    <a:pt x="356" y="25"/>
                  </a:cubicBezTo>
                  <a:cubicBezTo>
                    <a:pt x="369" y="25"/>
                    <a:pt x="369" y="25"/>
                    <a:pt x="369" y="25"/>
                  </a:cubicBezTo>
                  <a:cubicBezTo>
                    <a:pt x="375" y="60"/>
                    <a:pt x="375" y="60"/>
                    <a:pt x="375" y="60"/>
                  </a:cubicBezTo>
                  <a:cubicBezTo>
                    <a:pt x="383" y="62"/>
                    <a:pt x="383" y="62"/>
                    <a:pt x="383" y="62"/>
                  </a:cubicBezTo>
                  <a:cubicBezTo>
                    <a:pt x="393" y="65"/>
                    <a:pt x="402" y="69"/>
                    <a:pt x="411" y="74"/>
                  </a:cubicBezTo>
                  <a:cubicBezTo>
                    <a:pt x="418" y="79"/>
                    <a:pt x="418" y="79"/>
                    <a:pt x="418" y="79"/>
                  </a:cubicBezTo>
                  <a:cubicBezTo>
                    <a:pt x="447" y="58"/>
                    <a:pt x="447" y="58"/>
                    <a:pt x="447" y="58"/>
                  </a:cubicBezTo>
                  <a:cubicBezTo>
                    <a:pt x="456" y="67"/>
                    <a:pt x="456" y="67"/>
                    <a:pt x="456" y="67"/>
                  </a:cubicBezTo>
                  <a:cubicBezTo>
                    <a:pt x="435" y="96"/>
                    <a:pt x="435" y="96"/>
                    <a:pt x="435" y="96"/>
                  </a:cubicBezTo>
                  <a:cubicBezTo>
                    <a:pt x="440" y="103"/>
                    <a:pt x="440" y="103"/>
                    <a:pt x="440" y="103"/>
                  </a:cubicBezTo>
                  <a:cubicBezTo>
                    <a:pt x="445" y="112"/>
                    <a:pt x="449" y="121"/>
                    <a:pt x="452" y="131"/>
                  </a:cubicBezTo>
                  <a:cubicBezTo>
                    <a:pt x="453" y="139"/>
                    <a:pt x="453" y="139"/>
                    <a:pt x="453" y="139"/>
                  </a:cubicBezTo>
                  <a:cubicBezTo>
                    <a:pt x="489" y="145"/>
                    <a:pt x="489" y="145"/>
                    <a:pt x="489" y="145"/>
                  </a:cubicBezTo>
                  <a:cubicBezTo>
                    <a:pt x="489" y="158"/>
                    <a:pt x="489" y="158"/>
                    <a:pt x="489" y="158"/>
                  </a:cubicBezTo>
                  <a:cubicBezTo>
                    <a:pt x="453" y="164"/>
                    <a:pt x="453" y="164"/>
                    <a:pt x="453" y="164"/>
                  </a:cubicBezTo>
                  <a:cubicBezTo>
                    <a:pt x="452" y="172"/>
                    <a:pt x="452" y="172"/>
                    <a:pt x="452" y="172"/>
                  </a:cubicBezTo>
                  <a:cubicBezTo>
                    <a:pt x="449" y="182"/>
                    <a:pt x="445" y="192"/>
                    <a:pt x="440" y="200"/>
                  </a:cubicBezTo>
                  <a:cubicBezTo>
                    <a:pt x="435" y="207"/>
                    <a:pt x="435" y="207"/>
                    <a:pt x="435" y="207"/>
                  </a:cubicBezTo>
                  <a:lnTo>
                    <a:pt x="457" y="2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3449"/>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730420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Chrome Plating Process</a:t>
            </a:r>
          </a:p>
        </p:txBody>
      </p:sp>
      <p:sp>
        <p:nvSpPr>
          <p:cNvPr id="5" name="Content Placeholder 4"/>
          <p:cNvSpPr>
            <a:spLocks noGrp="1"/>
          </p:cNvSpPr>
          <p:nvPr>
            <p:ph idx="1"/>
          </p:nvPr>
        </p:nvSpPr>
        <p:spPr>
          <a:xfrm>
            <a:off x="316872" y="1372807"/>
            <a:ext cx="5762530" cy="4804156"/>
          </a:xfrm>
        </p:spPr>
        <p:txBody>
          <a:bodyPr/>
          <a:lstStyle/>
          <a:p>
            <a:r>
              <a:rPr lang="en-US" sz="2000" dirty="0"/>
              <a:t>Represents the majority of product in the market</a:t>
            </a:r>
          </a:p>
          <a:p>
            <a:r>
              <a:rPr lang="en-US" sz="2000" dirty="0"/>
              <a:t>3 step process to achieve final product</a:t>
            </a:r>
          </a:p>
          <a:p>
            <a:r>
              <a:rPr lang="en-US" sz="2000" dirty="0"/>
              <a:t>Labor intensive</a:t>
            </a:r>
          </a:p>
          <a:p>
            <a:pPr lvl="1"/>
            <a:r>
              <a:rPr lang="en-US" sz="1800" dirty="0"/>
              <a:t>Buffing required to create a mirror surface</a:t>
            </a:r>
          </a:p>
          <a:p>
            <a:r>
              <a:rPr lang="en-US" sz="2000" dirty="0"/>
              <a:t>EPA heavily regulates facilities that use this process</a:t>
            </a:r>
          </a:p>
          <a:p>
            <a:r>
              <a:rPr lang="en-US" sz="2000" dirty="0"/>
              <a:t>Cyanide had been used for decades in the process</a:t>
            </a:r>
          </a:p>
          <a:p>
            <a:pPr lvl="1"/>
            <a:r>
              <a:rPr lang="en-US" sz="1800" dirty="0"/>
              <a:t>Water remediation issues</a:t>
            </a:r>
          </a:p>
          <a:p>
            <a:pPr lvl="1"/>
            <a:r>
              <a:rPr lang="en-US" sz="1800" dirty="0"/>
              <a:t>Labor issues</a:t>
            </a:r>
          </a:p>
          <a:p>
            <a:pPr lvl="1"/>
            <a:r>
              <a:rPr lang="en-US" sz="1800" dirty="0"/>
              <a:t>Waste disposal</a:t>
            </a:r>
          </a:p>
        </p:txBody>
      </p:sp>
      <p:pic>
        <p:nvPicPr>
          <p:cNvPr id="6" name="Picture 2" descr="http://www.arb.ca.gov/toxics/chrome/images/chrome12.jpg">
            <a:extLst>
              <a:ext uri="{FF2B5EF4-FFF2-40B4-BE49-F238E27FC236}">
                <a16:creationId xmlns:a16="http://schemas.microsoft.com/office/drawing/2014/main" id="{147701DA-625A-48FA-B2CE-8AA2F695896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79401" y="2201956"/>
            <a:ext cx="5977609"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290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F6572-0D6B-4ABE-B659-4F87533D879C}"/>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823613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References Cited</a:t>
            </a:r>
          </a:p>
        </p:txBody>
      </p:sp>
      <p:sp>
        <p:nvSpPr>
          <p:cNvPr id="5" name="Content Placeholder 4"/>
          <p:cNvSpPr>
            <a:spLocks noGrp="1"/>
          </p:cNvSpPr>
          <p:nvPr>
            <p:ph idx="1"/>
          </p:nvPr>
        </p:nvSpPr>
        <p:spPr/>
        <p:txBody>
          <a:bodyPr/>
          <a:lstStyle/>
          <a:p>
            <a:pPr>
              <a:spcBef>
                <a:spcPts val="0"/>
              </a:spcBef>
              <a:defRPr/>
            </a:pPr>
            <a:r>
              <a:rPr lang="en-US" sz="1600" dirty="0"/>
              <a:t>EPA’s </a:t>
            </a:r>
            <a:r>
              <a:rPr lang="en-US" sz="1600" dirty="0" err="1"/>
              <a:t>WaterSense</a:t>
            </a:r>
            <a:endParaRPr lang="en-US" sz="1600" dirty="0"/>
          </a:p>
          <a:p>
            <a:pPr lvl="1">
              <a:spcBef>
                <a:spcPts val="0"/>
              </a:spcBef>
              <a:defRPr/>
            </a:pPr>
            <a:r>
              <a:rPr lang="en-US" sz="1000" dirty="0">
                <a:solidFill>
                  <a:srgbClr val="0066FF"/>
                </a:solidFill>
                <a:hlinkClick r:id="rId2"/>
              </a:rPr>
              <a:t>www.epa.gov/watersense</a:t>
            </a:r>
            <a:r>
              <a:rPr lang="en-US" sz="1000" dirty="0">
                <a:solidFill>
                  <a:srgbClr val="0066FF"/>
                </a:solidFill>
              </a:rPr>
              <a:t> </a:t>
            </a:r>
          </a:p>
          <a:p>
            <a:pPr>
              <a:spcBef>
                <a:spcPts val="0"/>
              </a:spcBef>
              <a:defRPr/>
            </a:pPr>
            <a:r>
              <a:rPr lang="en-US" sz="1600" dirty="0"/>
              <a:t>US Green Building Council’s LEED </a:t>
            </a:r>
          </a:p>
          <a:p>
            <a:pPr lvl="1">
              <a:spcBef>
                <a:spcPts val="0"/>
              </a:spcBef>
              <a:defRPr/>
            </a:pPr>
            <a:r>
              <a:rPr lang="en-US" sz="1000" dirty="0">
                <a:solidFill>
                  <a:srgbClr val="0066FF"/>
                </a:solidFill>
                <a:hlinkClick r:id="rId3"/>
              </a:rPr>
              <a:t>www.usgbc.org</a:t>
            </a:r>
            <a:endParaRPr lang="en-US" sz="1000" dirty="0">
              <a:solidFill>
                <a:srgbClr val="0066FF"/>
              </a:solidFill>
            </a:endParaRPr>
          </a:p>
          <a:p>
            <a:pPr>
              <a:spcBef>
                <a:spcPts val="0"/>
              </a:spcBef>
              <a:defRPr/>
            </a:pPr>
            <a:r>
              <a:rPr lang="en-US" sz="1600" dirty="0" err="1"/>
              <a:t>Neoperl</a:t>
            </a:r>
            <a:r>
              <a:rPr lang="en-US" sz="1600" baseline="30000" dirty="0"/>
              <a:t>®</a:t>
            </a:r>
            <a:r>
              <a:rPr lang="en-US" sz="1600" dirty="0"/>
              <a:t>   </a:t>
            </a:r>
          </a:p>
          <a:p>
            <a:pPr lvl="1">
              <a:spcBef>
                <a:spcPts val="0"/>
              </a:spcBef>
              <a:defRPr/>
            </a:pPr>
            <a:r>
              <a:rPr lang="en-US" sz="1000" dirty="0">
                <a:hlinkClick r:id="rId4"/>
              </a:rPr>
              <a:t>www.Neoperl.com</a:t>
            </a:r>
            <a:endParaRPr lang="en-US" sz="1000" dirty="0"/>
          </a:p>
          <a:p>
            <a:pPr>
              <a:spcBef>
                <a:spcPts val="0"/>
              </a:spcBef>
              <a:defRPr/>
            </a:pPr>
            <a:r>
              <a:rPr lang="en-US" sz="1600" dirty="0"/>
              <a:t>United Nations Educational, Scientific and Cultural Organization</a:t>
            </a:r>
          </a:p>
          <a:p>
            <a:pPr lvl="1">
              <a:spcBef>
                <a:spcPts val="0"/>
              </a:spcBef>
              <a:defRPr/>
            </a:pPr>
            <a:r>
              <a:rPr lang="en-US" sz="1000" dirty="0">
                <a:hlinkClick r:id="rId5"/>
              </a:rPr>
              <a:t>www.unesco.com</a:t>
            </a:r>
            <a:endParaRPr lang="en-US" sz="1000" dirty="0"/>
          </a:p>
          <a:p>
            <a:pPr>
              <a:spcBef>
                <a:spcPts val="0"/>
              </a:spcBef>
              <a:defRPr/>
            </a:pPr>
            <a:r>
              <a:rPr lang="en-US" sz="1600" dirty="0"/>
              <a:t>US Geological Survey</a:t>
            </a:r>
          </a:p>
          <a:p>
            <a:pPr lvl="1">
              <a:spcBef>
                <a:spcPts val="0"/>
              </a:spcBef>
              <a:defRPr/>
            </a:pPr>
            <a:r>
              <a:rPr lang="en-US" sz="1000" dirty="0">
                <a:hlinkClick r:id="rId6"/>
              </a:rPr>
              <a:t>http://ga.water.usgs.gov/edu/waterdistribution.html</a:t>
            </a:r>
            <a:endParaRPr lang="en-US" sz="1000" dirty="0"/>
          </a:p>
          <a:p>
            <a:pPr>
              <a:spcBef>
                <a:spcPts val="0"/>
              </a:spcBef>
              <a:defRPr/>
            </a:pPr>
            <a:r>
              <a:rPr lang="en-US" sz="1600" dirty="0" err="1"/>
              <a:t>Organisation</a:t>
            </a:r>
            <a:r>
              <a:rPr lang="en-US" sz="1600" dirty="0"/>
              <a:t> for Economic Co-operation and Development (OECD)</a:t>
            </a:r>
          </a:p>
          <a:p>
            <a:pPr lvl="1">
              <a:spcBef>
                <a:spcPts val="0"/>
              </a:spcBef>
              <a:defRPr/>
            </a:pPr>
            <a:r>
              <a:rPr lang="en-US" sz="1000" dirty="0">
                <a:solidFill>
                  <a:schemeClr val="bg1"/>
                </a:solidFill>
                <a:hlinkClick r:id="rId7"/>
              </a:rPr>
              <a:t>http://www.oecd.org</a:t>
            </a:r>
            <a:endParaRPr lang="en-US" sz="1000" dirty="0">
              <a:solidFill>
                <a:schemeClr val="bg1"/>
              </a:solidFill>
            </a:endParaRPr>
          </a:p>
          <a:p>
            <a:pPr>
              <a:spcBef>
                <a:spcPts val="0"/>
              </a:spcBef>
              <a:defRPr/>
            </a:pPr>
            <a:r>
              <a:rPr lang="en-US" sz="1600" dirty="0"/>
              <a:t>US Department of Commerce</a:t>
            </a:r>
          </a:p>
          <a:p>
            <a:pPr lvl="1">
              <a:spcBef>
                <a:spcPts val="0"/>
              </a:spcBef>
              <a:defRPr/>
            </a:pPr>
            <a:r>
              <a:rPr lang="en-US" sz="1000" dirty="0">
                <a:solidFill>
                  <a:schemeClr val="bg1"/>
                </a:solidFill>
                <a:hlinkClick r:id="rId8"/>
              </a:rPr>
              <a:t>http://www.trade.gov/competitiveness/sustainablemanufacturing/index.asp</a:t>
            </a:r>
            <a:endParaRPr lang="en-US" sz="1000" dirty="0">
              <a:solidFill>
                <a:schemeClr val="bg1"/>
              </a:solidFill>
            </a:endParaRPr>
          </a:p>
          <a:p>
            <a:pPr>
              <a:spcBef>
                <a:spcPts val="0"/>
              </a:spcBef>
            </a:pPr>
            <a:r>
              <a:rPr lang="en-US" altLang="en-US" sz="1600" dirty="0"/>
              <a:t>Alliance for Water Efficiency</a:t>
            </a:r>
          </a:p>
          <a:p>
            <a:pPr lvl="1">
              <a:spcBef>
                <a:spcPts val="0"/>
              </a:spcBef>
            </a:pPr>
            <a:r>
              <a:rPr lang="en-US" altLang="en-US" sz="1000" dirty="0">
                <a:hlinkClick r:id="rId9"/>
              </a:rPr>
              <a:t>http://www.allianceforwaterefficiency.org/uploadedFiles/Resource_Center/Library/non_residential/EBMUD/EBMUD_WaterSmart_Guide_Restrooms_Plumbing.pdf</a:t>
            </a:r>
            <a:r>
              <a:rPr lang="en-US" altLang="en-US" sz="1000" dirty="0"/>
              <a:t> </a:t>
            </a:r>
          </a:p>
          <a:p>
            <a:pPr>
              <a:spcBef>
                <a:spcPts val="0"/>
              </a:spcBef>
            </a:pPr>
            <a:r>
              <a:rPr lang="en-US" altLang="en-US" sz="1600" dirty="0"/>
              <a:t>School Clearing House</a:t>
            </a:r>
          </a:p>
          <a:p>
            <a:pPr lvl="1">
              <a:spcBef>
                <a:spcPts val="0"/>
              </a:spcBef>
            </a:pPr>
            <a:r>
              <a:rPr lang="en-US" altLang="en-US" sz="1000" dirty="0">
                <a:hlinkClick r:id="rId10"/>
              </a:rPr>
              <a:t>http://www.schoolclearinghouse.org/pubs/WaterConservationInformation.pdf</a:t>
            </a:r>
            <a:endParaRPr lang="en-US" altLang="en-US" sz="1000" dirty="0"/>
          </a:p>
          <a:p>
            <a:pPr>
              <a:spcBef>
                <a:spcPts val="0"/>
              </a:spcBef>
            </a:pPr>
            <a:r>
              <a:rPr lang="en-US" altLang="en-US" sz="1600" dirty="0"/>
              <a:t>Georgia Dept. of Natural Resources</a:t>
            </a:r>
          </a:p>
          <a:p>
            <a:pPr lvl="1">
              <a:spcBef>
                <a:spcPts val="0"/>
              </a:spcBef>
            </a:pPr>
            <a:r>
              <a:rPr lang="en-US" altLang="en-US" sz="1000" dirty="0">
                <a:hlinkClick r:id="rId11"/>
              </a:rPr>
              <a:t>http://www1.gadnr.org/sustain/toolkit/modules_4_4_2.html</a:t>
            </a:r>
            <a:endParaRPr lang="en-US" altLang="en-US" sz="1000" dirty="0"/>
          </a:p>
          <a:p>
            <a:pPr marL="0" indent="0">
              <a:spcBef>
                <a:spcPts val="0"/>
              </a:spcBef>
              <a:buNone/>
              <a:defRPr/>
            </a:pPr>
            <a:endParaRPr lang="en-US" sz="1200" dirty="0">
              <a:solidFill>
                <a:schemeClr val="bg1"/>
              </a:solidFill>
            </a:endParaRPr>
          </a:p>
        </p:txBody>
      </p:sp>
    </p:spTree>
    <p:extLst>
      <p:ext uri="{BB962C8B-B14F-4D97-AF65-F5344CB8AC3E}">
        <p14:creationId xmlns:p14="http://schemas.microsoft.com/office/powerpoint/2010/main" val="3805682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D7F991-58B4-154A-9B45-C4D62B554DE6}"/>
              </a:ext>
            </a:extLst>
          </p:cNvPr>
          <p:cNvSpPr/>
          <p:nvPr/>
        </p:nvSpPr>
        <p:spPr>
          <a:xfrm>
            <a:off x="0" y="-20319"/>
            <a:ext cx="12192000" cy="80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7BFF85DD-4C34-DF45-85F7-0FD67F468399}"/>
              </a:ext>
            </a:extLst>
          </p:cNvPr>
          <p:cNvSpPr txBox="1">
            <a:spLocks/>
          </p:cNvSpPr>
          <p:nvPr/>
        </p:nvSpPr>
        <p:spPr>
          <a:xfrm>
            <a:off x="389906" y="3163885"/>
            <a:ext cx="10376233" cy="928021"/>
          </a:xfrm>
          <a:prstGeom prst="rect">
            <a:avLst/>
          </a:prstGeom>
        </p:spPr>
        <p:txBody>
          <a:bodyPr/>
          <a:lstStyle>
            <a:lvl1pPr marL="0" indent="0" algn="l" defTabSz="914400" rtl="0" eaLnBrk="1" latinLnBrk="0" hangingPunct="1">
              <a:lnSpc>
                <a:spcPct val="90000"/>
              </a:lnSpc>
              <a:spcBef>
                <a:spcPct val="0"/>
              </a:spcBef>
              <a:buClr>
                <a:schemeClr val="accent3"/>
              </a:buClr>
              <a:buFont typeface="Arial" panose="020B0604020202020204" pitchFamily="34" charset="0"/>
              <a:buNone/>
              <a:defRPr sz="3600" kern="1200">
                <a:solidFill>
                  <a:schemeClr val="tx2"/>
                </a:solidFill>
                <a:latin typeface="Arial" panose="020B0604020202020204" pitchFamily="34" charset="0"/>
                <a:ea typeface="+mj-ea"/>
                <a:cs typeface="Arial" panose="020B0604020202020204" pitchFamily="34" charset="0"/>
              </a:defRPr>
            </a:lvl1pPr>
          </a:lstStyle>
          <a:p>
            <a:r>
              <a:rPr lang="en-US" sz="5400" dirty="0">
                <a:solidFill>
                  <a:schemeClr val="bg1"/>
                </a:solidFill>
              </a:rPr>
              <a:t>Thank You</a:t>
            </a:r>
          </a:p>
        </p:txBody>
      </p:sp>
    </p:spTree>
    <p:extLst>
      <p:ext uri="{BB962C8B-B14F-4D97-AF65-F5344CB8AC3E}">
        <p14:creationId xmlns:p14="http://schemas.microsoft.com/office/powerpoint/2010/main" val="3362061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45514-A52F-C34F-A7AB-6DBD6F7B84A7}"/>
              </a:ext>
            </a:extLst>
          </p:cNvPr>
          <p:cNvSpPr>
            <a:spLocks noGrp="1"/>
          </p:cNvSpPr>
          <p:nvPr>
            <p:ph type="title"/>
          </p:nvPr>
        </p:nvSpPr>
        <p:spPr/>
        <p:txBody>
          <a:bodyPr/>
          <a:lstStyle/>
          <a:p>
            <a:r>
              <a:rPr lang="en-US" dirty="0"/>
              <a:t>Types of Faucets</a:t>
            </a:r>
          </a:p>
        </p:txBody>
      </p:sp>
      <p:sp>
        <p:nvSpPr>
          <p:cNvPr id="10" name="Text Placeholder 9">
            <a:extLst>
              <a:ext uri="{FF2B5EF4-FFF2-40B4-BE49-F238E27FC236}">
                <a16:creationId xmlns:a16="http://schemas.microsoft.com/office/drawing/2014/main" id="{36AE7AF1-7E64-EB40-8065-5F1B30F0BFA6}"/>
              </a:ext>
            </a:extLst>
          </p:cNvPr>
          <p:cNvSpPr>
            <a:spLocks noGrp="1"/>
          </p:cNvSpPr>
          <p:nvPr>
            <p:ph type="body" sz="quarter" idx="4294967295"/>
          </p:nvPr>
        </p:nvSpPr>
        <p:spPr>
          <a:xfrm>
            <a:off x="607776" y="4761793"/>
            <a:ext cx="2265363" cy="768350"/>
          </a:xfrm>
          <a:ln>
            <a:noFill/>
          </a:ln>
        </p:spPr>
        <p:txBody>
          <a:bodyPr/>
          <a:lstStyle/>
          <a:p>
            <a:pPr marL="0" indent="0" algn="ctr">
              <a:buNone/>
            </a:pPr>
            <a:r>
              <a:rPr lang="en-US" dirty="0"/>
              <a:t>Kitchen</a:t>
            </a:r>
          </a:p>
          <a:p>
            <a:endParaRPr lang="en-US" dirty="0"/>
          </a:p>
        </p:txBody>
      </p:sp>
      <p:sp>
        <p:nvSpPr>
          <p:cNvPr id="9" name="Text Placeholder 8">
            <a:extLst>
              <a:ext uri="{FF2B5EF4-FFF2-40B4-BE49-F238E27FC236}">
                <a16:creationId xmlns:a16="http://schemas.microsoft.com/office/drawing/2014/main" id="{9E782782-4ACE-154C-8E26-18BFBAF929A0}"/>
              </a:ext>
            </a:extLst>
          </p:cNvPr>
          <p:cNvSpPr>
            <a:spLocks noGrp="1"/>
          </p:cNvSpPr>
          <p:nvPr>
            <p:ph type="body" sz="quarter" idx="4294967295"/>
          </p:nvPr>
        </p:nvSpPr>
        <p:spPr>
          <a:xfrm>
            <a:off x="3476728" y="4758332"/>
            <a:ext cx="2257425" cy="768350"/>
          </a:xfrm>
          <a:ln>
            <a:noFill/>
          </a:ln>
        </p:spPr>
        <p:txBody>
          <a:bodyPr/>
          <a:lstStyle/>
          <a:p>
            <a:pPr marL="0" indent="0" algn="ctr">
              <a:buNone/>
            </a:pPr>
            <a:r>
              <a:rPr lang="en-US" dirty="0"/>
              <a:t>Lavatory</a:t>
            </a:r>
          </a:p>
          <a:p>
            <a:endParaRPr lang="en-US" dirty="0"/>
          </a:p>
        </p:txBody>
      </p:sp>
      <p:sp>
        <p:nvSpPr>
          <p:cNvPr id="8" name="Text Placeholder 7">
            <a:extLst>
              <a:ext uri="{FF2B5EF4-FFF2-40B4-BE49-F238E27FC236}">
                <a16:creationId xmlns:a16="http://schemas.microsoft.com/office/drawing/2014/main" id="{CE8D606E-1F1D-3340-AC7F-1078FCE58676}"/>
              </a:ext>
            </a:extLst>
          </p:cNvPr>
          <p:cNvSpPr>
            <a:spLocks noGrp="1"/>
          </p:cNvSpPr>
          <p:nvPr>
            <p:ph type="body" sz="quarter" idx="4294967295"/>
          </p:nvPr>
        </p:nvSpPr>
        <p:spPr>
          <a:xfrm>
            <a:off x="9426847" y="4699667"/>
            <a:ext cx="2244725" cy="768350"/>
          </a:xfrm>
          <a:noFill/>
          <a:ln>
            <a:noFill/>
          </a:ln>
        </p:spPr>
        <p:txBody>
          <a:bodyPr/>
          <a:lstStyle/>
          <a:p>
            <a:pPr marL="0" indent="0" algn="ctr">
              <a:buNone/>
            </a:pPr>
            <a:r>
              <a:rPr lang="en-US" dirty="0"/>
              <a:t>Commercial</a:t>
            </a:r>
          </a:p>
          <a:p>
            <a:endParaRPr lang="en-US" dirty="0"/>
          </a:p>
          <a:p>
            <a:endParaRPr lang="en-US" dirty="0"/>
          </a:p>
        </p:txBody>
      </p:sp>
      <p:sp>
        <p:nvSpPr>
          <p:cNvPr id="7" name="Text Placeholder 6">
            <a:extLst>
              <a:ext uri="{FF2B5EF4-FFF2-40B4-BE49-F238E27FC236}">
                <a16:creationId xmlns:a16="http://schemas.microsoft.com/office/drawing/2014/main" id="{1C0AA2D1-CDA5-CE43-8729-B9A76CCFC08C}"/>
              </a:ext>
            </a:extLst>
          </p:cNvPr>
          <p:cNvSpPr>
            <a:spLocks noGrp="1"/>
          </p:cNvSpPr>
          <p:nvPr>
            <p:ph type="body" sz="quarter" idx="4294967295"/>
          </p:nvPr>
        </p:nvSpPr>
        <p:spPr>
          <a:xfrm>
            <a:off x="6457848" y="4735915"/>
            <a:ext cx="2251075" cy="768350"/>
          </a:xfrm>
          <a:noFill/>
          <a:ln>
            <a:noFill/>
          </a:ln>
        </p:spPr>
        <p:txBody>
          <a:bodyPr/>
          <a:lstStyle/>
          <a:p>
            <a:pPr marL="0" indent="0" algn="ctr">
              <a:buNone/>
            </a:pPr>
            <a:r>
              <a:rPr lang="en-US" dirty="0"/>
              <a:t>Roman Tub</a:t>
            </a:r>
          </a:p>
          <a:p>
            <a:endParaRPr lang="en-US" dirty="0"/>
          </a:p>
          <a:p>
            <a:endParaRPr lang="en-US" dirty="0"/>
          </a:p>
        </p:txBody>
      </p:sp>
      <p:pic>
        <p:nvPicPr>
          <p:cNvPr id="26" name="Picture 25">
            <a:extLst>
              <a:ext uri="{FF2B5EF4-FFF2-40B4-BE49-F238E27FC236}">
                <a16:creationId xmlns:a16="http://schemas.microsoft.com/office/drawing/2014/main" id="{B159AB36-462B-494F-9A97-A4F30792AAC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29617" y="2397386"/>
            <a:ext cx="1021682" cy="1931669"/>
          </a:xfrm>
          <a:prstGeom prst="rect">
            <a:avLst/>
          </a:prstGeom>
          <a:noFill/>
          <a:ln>
            <a:noFill/>
          </a:ln>
        </p:spPr>
      </p:pic>
      <p:pic>
        <p:nvPicPr>
          <p:cNvPr id="27" name="Picture 26">
            <a:extLst>
              <a:ext uri="{FF2B5EF4-FFF2-40B4-BE49-F238E27FC236}">
                <a16:creationId xmlns:a16="http://schemas.microsoft.com/office/drawing/2014/main" id="{656647CE-B119-4406-B160-6D79899AB4E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56143" y="2449551"/>
            <a:ext cx="1481271" cy="1931669"/>
          </a:xfrm>
          <a:prstGeom prst="rect">
            <a:avLst/>
          </a:prstGeom>
          <a:noFill/>
          <a:ln>
            <a:noFill/>
          </a:ln>
        </p:spPr>
      </p:pic>
      <p:pic>
        <p:nvPicPr>
          <p:cNvPr id="28" name="Picture 27">
            <a:extLst>
              <a:ext uri="{FF2B5EF4-FFF2-40B4-BE49-F238E27FC236}">
                <a16:creationId xmlns:a16="http://schemas.microsoft.com/office/drawing/2014/main" id="{D5DB4F8B-FF81-433F-9337-CB71B9C3857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35336" y="2643490"/>
            <a:ext cx="2247946" cy="1571020"/>
          </a:xfrm>
          <a:prstGeom prst="rect">
            <a:avLst/>
          </a:prstGeom>
          <a:noFill/>
          <a:ln>
            <a:noFill/>
          </a:ln>
        </p:spPr>
      </p:pic>
      <p:pic>
        <p:nvPicPr>
          <p:cNvPr id="29" name="Picture 28">
            <a:extLst>
              <a:ext uri="{FF2B5EF4-FFF2-40B4-BE49-F238E27FC236}">
                <a16:creationId xmlns:a16="http://schemas.microsoft.com/office/drawing/2014/main" id="{513023D4-3A0E-4AA9-A9B7-49077084FDF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17376" y="2974032"/>
            <a:ext cx="2137575" cy="1054537"/>
          </a:xfrm>
          <a:prstGeom prst="rect">
            <a:avLst/>
          </a:prstGeom>
          <a:noFill/>
          <a:ln>
            <a:noFill/>
          </a:ln>
        </p:spPr>
      </p:pic>
      <p:sp>
        <p:nvSpPr>
          <p:cNvPr id="3" name="Oval 2">
            <a:extLst>
              <a:ext uri="{FF2B5EF4-FFF2-40B4-BE49-F238E27FC236}">
                <a16:creationId xmlns:a16="http://schemas.microsoft.com/office/drawing/2014/main" id="{C7F25DA1-35FB-4AE9-B9BC-72CB9DAEF43E}"/>
              </a:ext>
            </a:extLst>
          </p:cNvPr>
          <p:cNvSpPr/>
          <p:nvPr/>
        </p:nvSpPr>
        <p:spPr>
          <a:xfrm>
            <a:off x="517636" y="2156737"/>
            <a:ext cx="2445645" cy="251729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6408711D-5B47-4715-8EE8-141DCE14C297}"/>
              </a:ext>
            </a:extLst>
          </p:cNvPr>
          <p:cNvSpPr/>
          <p:nvPr/>
        </p:nvSpPr>
        <p:spPr>
          <a:xfrm>
            <a:off x="3385792" y="2136283"/>
            <a:ext cx="2445645" cy="251729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F8E1024A-049E-4301-A1C2-73E014CD5366}"/>
              </a:ext>
            </a:extLst>
          </p:cNvPr>
          <p:cNvSpPr/>
          <p:nvPr/>
        </p:nvSpPr>
        <p:spPr>
          <a:xfrm>
            <a:off x="6360564" y="2104572"/>
            <a:ext cx="2445645" cy="251729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0BE24D62-F6D8-43E6-8CD8-A0F014C1063B}"/>
              </a:ext>
            </a:extLst>
          </p:cNvPr>
          <p:cNvSpPr/>
          <p:nvPr/>
        </p:nvSpPr>
        <p:spPr>
          <a:xfrm>
            <a:off x="9326388" y="2104572"/>
            <a:ext cx="2445645" cy="251729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5593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1C6D-A05C-9D4E-994C-F2B47600EA30}"/>
              </a:ext>
            </a:extLst>
          </p:cNvPr>
          <p:cNvSpPr>
            <a:spLocks noGrp="1"/>
          </p:cNvSpPr>
          <p:nvPr>
            <p:ph type="title"/>
          </p:nvPr>
        </p:nvSpPr>
        <p:spPr/>
        <p:txBody>
          <a:bodyPr/>
          <a:lstStyle/>
          <a:p>
            <a:r>
              <a:rPr lang="en-US" dirty="0"/>
              <a:t>Kitchen Faucets</a:t>
            </a:r>
          </a:p>
        </p:txBody>
      </p:sp>
      <p:pic>
        <p:nvPicPr>
          <p:cNvPr id="3" name="Picture 2">
            <a:extLst>
              <a:ext uri="{FF2B5EF4-FFF2-40B4-BE49-F238E27FC236}">
                <a16:creationId xmlns:a16="http://schemas.microsoft.com/office/drawing/2014/main" id="{AEFE559B-7594-44D8-A7F4-DA92A1BE24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2029" y="987911"/>
            <a:ext cx="3946340" cy="5384040"/>
          </a:xfrm>
          <a:prstGeom prst="rect">
            <a:avLst/>
          </a:prstGeom>
        </p:spPr>
      </p:pic>
      <p:pic>
        <p:nvPicPr>
          <p:cNvPr id="4" name="Picture 3">
            <a:extLst>
              <a:ext uri="{FF2B5EF4-FFF2-40B4-BE49-F238E27FC236}">
                <a16:creationId xmlns:a16="http://schemas.microsoft.com/office/drawing/2014/main" id="{9A050039-D6B1-45DF-B210-955A0E775B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3045" r="5680" b="3031"/>
          <a:stretch/>
        </p:blipFill>
        <p:spPr>
          <a:xfrm>
            <a:off x="4047293" y="967828"/>
            <a:ext cx="3722157" cy="5404123"/>
          </a:xfrm>
          <a:prstGeom prst="rect">
            <a:avLst/>
          </a:prstGeom>
        </p:spPr>
      </p:pic>
      <p:pic>
        <p:nvPicPr>
          <p:cNvPr id="5" name="Picture 4">
            <a:extLst>
              <a:ext uri="{FF2B5EF4-FFF2-40B4-BE49-F238E27FC236}">
                <a16:creationId xmlns:a16="http://schemas.microsoft.com/office/drawing/2014/main" id="{EF2EE940-6556-4E6E-B516-903CBF1C902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 r="2794" b="1553"/>
          <a:stretch/>
        </p:blipFill>
        <p:spPr>
          <a:xfrm flipH="1">
            <a:off x="7928790" y="980652"/>
            <a:ext cx="3557253" cy="5398557"/>
          </a:xfrm>
          <a:prstGeom prst="rect">
            <a:avLst/>
          </a:prstGeom>
        </p:spPr>
      </p:pic>
    </p:spTree>
    <p:extLst>
      <p:ext uri="{BB962C8B-B14F-4D97-AF65-F5344CB8AC3E}">
        <p14:creationId xmlns:p14="http://schemas.microsoft.com/office/powerpoint/2010/main" val="3818863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45514-A52F-C34F-A7AB-6DBD6F7B84A7}"/>
              </a:ext>
            </a:extLst>
          </p:cNvPr>
          <p:cNvSpPr>
            <a:spLocks noGrp="1"/>
          </p:cNvSpPr>
          <p:nvPr>
            <p:ph type="title"/>
          </p:nvPr>
        </p:nvSpPr>
        <p:spPr/>
        <p:txBody>
          <a:bodyPr/>
          <a:lstStyle/>
          <a:p>
            <a:r>
              <a:rPr lang="en-US" dirty="0"/>
              <a:t>Kitchen Faucets by Sink Type</a:t>
            </a:r>
          </a:p>
        </p:txBody>
      </p:sp>
      <p:sp>
        <p:nvSpPr>
          <p:cNvPr id="3" name="Text Placeholder 2">
            <a:extLst>
              <a:ext uri="{FF2B5EF4-FFF2-40B4-BE49-F238E27FC236}">
                <a16:creationId xmlns:a16="http://schemas.microsoft.com/office/drawing/2014/main" id="{856ED2E3-558E-0B4F-829A-AE47310B8A75}"/>
              </a:ext>
            </a:extLst>
          </p:cNvPr>
          <p:cNvSpPr>
            <a:spLocks noGrp="1"/>
          </p:cNvSpPr>
          <p:nvPr>
            <p:ph type="body" sz="quarter" idx="10"/>
          </p:nvPr>
        </p:nvSpPr>
        <p:spPr/>
        <p:txBody>
          <a:bodyPr/>
          <a:lstStyle/>
          <a:p>
            <a:r>
              <a:rPr lang="en-US" dirty="0"/>
              <a:t>Single Handle</a:t>
            </a:r>
          </a:p>
          <a:p>
            <a:r>
              <a:rPr lang="en-US" dirty="0"/>
              <a:t>Single Handle with Deck Plate</a:t>
            </a:r>
          </a:p>
          <a:p>
            <a:endParaRPr lang="en-US" dirty="0"/>
          </a:p>
        </p:txBody>
      </p:sp>
      <p:sp>
        <p:nvSpPr>
          <p:cNvPr id="4" name="Text Placeholder 3">
            <a:extLst>
              <a:ext uri="{FF2B5EF4-FFF2-40B4-BE49-F238E27FC236}">
                <a16:creationId xmlns:a16="http://schemas.microsoft.com/office/drawing/2014/main" id="{E5D3737A-616D-CB40-8151-84E378E97836}"/>
              </a:ext>
            </a:extLst>
          </p:cNvPr>
          <p:cNvSpPr>
            <a:spLocks noGrp="1"/>
          </p:cNvSpPr>
          <p:nvPr>
            <p:ph type="body" sz="quarter" idx="11"/>
          </p:nvPr>
        </p:nvSpPr>
        <p:spPr/>
        <p:txBody>
          <a:bodyPr/>
          <a:lstStyle/>
          <a:p>
            <a:r>
              <a:rPr lang="en-US" dirty="0"/>
              <a:t>Single Handle with Accessory</a:t>
            </a:r>
          </a:p>
          <a:p>
            <a:r>
              <a:rPr lang="en-US" dirty="0"/>
              <a:t>Two Handle (Bridge)</a:t>
            </a:r>
          </a:p>
          <a:p>
            <a:endParaRPr lang="en-US" dirty="0"/>
          </a:p>
        </p:txBody>
      </p:sp>
      <p:sp>
        <p:nvSpPr>
          <p:cNvPr id="5" name="Text Placeholder 4">
            <a:extLst>
              <a:ext uri="{FF2B5EF4-FFF2-40B4-BE49-F238E27FC236}">
                <a16:creationId xmlns:a16="http://schemas.microsoft.com/office/drawing/2014/main" id="{86099431-2111-2D4B-95EE-55C415C98718}"/>
              </a:ext>
            </a:extLst>
          </p:cNvPr>
          <p:cNvSpPr>
            <a:spLocks noGrp="1"/>
          </p:cNvSpPr>
          <p:nvPr>
            <p:ph type="body" sz="quarter" idx="12"/>
          </p:nvPr>
        </p:nvSpPr>
        <p:spPr>
          <a:xfrm>
            <a:off x="6432546" y="4552657"/>
            <a:ext cx="2337068" cy="1325989"/>
          </a:xfrm>
        </p:spPr>
        <p:txBody>
          <a:bodyPr/>
          <a:lstStyle/>
          <a:p>
            <a:r>
              <a:rPr lang="en-US" sz="1200" dirty="0"/>
              <a:t>Single Handle with Deck Plate</a:t>
            </a:r>
          </a:p>
          <a:p>
            <a:r>
              <a:rPr lang="en-US" sz="1200" dirty="0"/>
              <a:t>Two Handle</a:t>
            </a:r>
          </a:p>
          <a:p>
            <a:r>
              <a:rPr lang="en-US" sz="1200" dirty="0"/>
              <a:t>One Handle with Two Accessories</a:t>
            </a:r>
          </a:p>
          <a:p>
            <a:r>
              <a:rPr lang="en-US" sz="1200" dirty="0"/>
              <a:t>Two Handle (Bridge) with Two Accessories</a:t>
            </a:r>
          </a:p>
          <a:p>
            <a:endParaRPr lang="en-US" dirty="0"/>
          </a:p>
        </p:txBody>
      </p:sp>
      <p:sp>
        <p:nvSpPr>
          <p:cNvPr id="6" name="Text Placeholder 5">
            <a:extLst>
              <a:ext uri="{FF2B5EF4-FFF2-40B4-BE49-F238E27FC236}">
                <a16:creationId xmlns:a16="http://schemas.microsoft.com/office/drawing/2014/main" id="{F6FC945D-B886-094A-8CB9-2F3E5F3E1762}"/>
              </a:ext>
            </a:extLst>
          </p:cNvPr>
          <p:cNvSpPr>
            <a:spLocks noGrp="1"/>
          </p:cNvSpPr>
          <p:nvPr>
            <p:ph type="body" sz="quarter" idx="13"/>
          </p:nvPr>
        </p:nvSpPr>
        <p:spPr>
          <a:xfrm>
            <a:off x="9309981" y="4552657"/>
            <a:ext cx="2342185" cy="1617898"/>
          </a:xfrm>
        </p:spPr>
        <p:txBody>
          <a:bodyPr/>
          <a:lstStyle/>
          <a:p>
            <a:r>
              <a:rPr lang="en-US" sz="1200" dirty="0"/>
              <a:t>Two Handle with One Accessory</a:t>
            </a:r>
          </a:p>
          <a:p>
            <a:r>
              <a:rPr lang="en-US" sz="1200" dirty="0"/>
              <a:t>Single Handle with Deck Plate and Accessory</a:t>
            </a:r>
          </a:p>
          <a:p>
            <a:r>
              <a:rPr lang="en-US" sz="1200" dirty="0"/>
              <a:t>Single Handle with Three Accessories</a:t>
            </a:r>
          </a:p>
          <a:p>
            <a:endParaRPr lang="en-US" dirty="0"/>
          </a:p>
        </p:txBody>
      </p:sp>
      <p:sp>
        <p:nvSpPr>
          <p:cNvPr id="7" name="Text Placeholder 6">
            <a:extLst>
              <a:ext uri="{FF2B5EF4-FFF2-40B4-BE49-F238E27FC236}">
                <a16:creationId xmlns:a16="http://schemas.microsoft.com/office/drawing/2014/main" id="{1C0AA2D1-CDA5-CE43-8729-B9A76CCFC08C}"/>
              </a:ext>
            </a:extLst>
          </p:cNvPr>
          <p:cNvSpPr>
            <a:spLocks noGrp="1"/>
          </p:cNvSpPr>
          <p:nvPr>
            <p:ph type="body" sz="quarter" idx="19"/>
          </p:nvPr>
        </p:nvSpPr>
        <p:spPr/>
        <p:txBody>
          <a:bodyPr/>
          <a:lstStyle/>
          <a:p>
            <a:r>
              <a:rPr lang="en-US" dirty="0"/>
              <a:t>4 Hole Sink</a:t>
            </a:r>
          </a:p>
          <a:p>
            <a:endParaRPr lang="en-US" dirty="0"/>
          </a:p>
          <a:p>
            <a:endParaRPr lang="en-US" dirty="0"/>
          </a:p>
        </p:txBody>
      </p:sp>
      <p:sp>
        <p:nvSpPr>
          <p:cNvPr id="8" name="Text Placeholder 7">
            <a:extLst>
              <a:ext uri="{FF2B5EF4-FFF2-40B4-BE49-F238E27FC236}">
                <a16:creationId xmlns:a16="http://schemas.microsoft.com/office/drawing/2014/main" id="{CE8D606E-1F1D-3340-AC7F-1078FCE58676}"/>
              </a:ext>
            </a:extLst>
          </p:cNvPr>
          <p:cNvSpPr>
            <a:spLocks noGrp="1"/>
          </p:cNvSpPr>
          <p:nvPr>
            <p:ph type="body" sz="quarter" idx="20"/>
          </p:nvPr>
        </p:nvSpPr>
        <p:spPr/>
        <p:txBody>
          <a:bodyPr/>
          <a:lstStyle/>
          <a:p>
            <a:r>
              <a:rPr lang="en-US" dirty="0"/>
              <a:t>3 Hole Sink</a:t>
            </a:r>
          </a:p>
          <a:p>
            <a:endParaRPr lang="en-US" dirty="0"/>
          </a:p>
          <a:p>
            <a:endParaRPr lang="en-US" dirty="0"/>
          </a:p>
        </p:txBody>
      </p:sp>
      <p:sp>
        <p:nvSpPr>
          <p:cNvPr id="9" name="Text Placeholder 8">
            <a:extLst>
              <a:ext uri="{FF2B5EF4-FFF2-40B4-BE49-F238E27FC236}">
                <a16:creationId xmlns:a16="http://schemas.microsoft.com/office/drawing/2014/main" id="{9E782782-4ACE-154C-8E26-18BFBAF929A0}"/>
              </a:ext>
            </a:extLst>
          </p:cNvPr>
          <p:cNvSpPr>
            <a:spLocks noGrp="1"/>
          </p:cNvSpPr>
          <p:nvPr>
            <p:ph type="body" sz="quarter" idx="21"/>
          </p:nvPr>
        </p:nvSpPr>
        <p:spPr/>
        <p:txBody>
          <a:bodyPr/>
          <a:lstStyle/>
          <a:p>
            <a:r>
              <a:rPr lang="en-US" dirty="0"/>
              <a:t>2 Hole Sink</a:t>
            </a:r>
          </a:p>
          <a:p>
            <a:endParaRPr lang="en-US" dirty="0"/>
          </a:p>
        </p:txBody>
      </p:sp>
      <p:sp>
        <p:nvSpPr>
          <p:cNvPr id="10" name="Text Placeholder 9">
            <a:extLst>
              <a:ext uri="{FF2B5EF4-FFF2-40B4-BE49-F238E27FC236}">
                <a16:creationId xmlns:a16="http://schemas.microsoft.com/office/drawing/2014/main" id="{36AE7AF1-7E64-EB40-8065-5F1B30F0BFA6}"/>
              </a:ext>
            </a:extLst>
          </p:cNvPr>
          <p:cNvSpPr>
            <a:spLocks noGrp="1"/>
          </p:cNvSpPr>
          <p:nvPr>
            <p:ph type="body" sz="quarter" idx="22"/>
          </p:nvPr>
        </p:nvSpPr>
        <p:spPr/>
        <p:txBody>
          <a:bodyPr/>
          <a:lstStyle/>
          <a:p>
            <a:r>
              <a:rPr lang="en-US" dirty="0"/>
              <a:t>1 Hole Sink</a:t>
            </a:r>
          </a:p>
          <a:p>
            <a:endParaRPr lang="en-US" dirty="0"/>
          </a:p>
        </p:txBody>
      </p:sp>
      <p:pic>
        <p:nvPicPr>
          <p:cNvPr id="26" name="Picture 25">
            <a:extLst>
              <a:ext uri="{FF2B5EF4-FFF2-40B4-BE49-F238E27FC236}">
                <a16:creationId xmlns:a16="http://schemas.microsoft.com/office/drawing/2014/main" id="{B159AB36-462B-494F-9A97-A4F30792AAC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122617" y="1317549"/>
            <a:ext cx="1201962" cy="2067934"/>
          </a:xfrm>
          <a:prstGeom prst="rect">
            <a:avLst/>
          </a:prstGeom>
        </p:spPr>
      </p:pic>
      <p:pic>
        <p:nvPicPr>
          <p:cNvPr id="13" name="Picture 12">
            <a:extLst>
              <a:ext uri="{FF2B5EF4-FFF2-40B4-BE49-F238E27FC236}">
                <a16:creationId xmlns:a16="http://schemas.microsoft.com/office/drawing/2014/main" id="{60E1DF98-D54C-4DBA-8664-10FCDA8013A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06431" y="1577226"/>
            <a:ext cx="2008590" cy="1687216"/>
          </a:xfrm>
          <a:prstGeom prst="rect">
            <a:avLst/>
          </a:prstGeom>
        </p:spPr>
      </p:pic>
      <p:pic>
        <p:nvPicPr>
          <p:cNvPr id="14" name="Picture 13">
            <a:extLst>
              <a:ext uri="{FF2B5EF4-FFF2-40B4-BE49-F238E27FC236}">
                <a16:creationId xmlns:a16="http://schemas.microsoft.com/office/drawing/2014/main" id="{0C8A4BBD-EBBC-4668-96E2-A3F150C7AF0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66973" y="1646544"/>
            <a:ext cx="2338003" cy="1617898"/>
          </a:xfrm>
          <a:prstGeom prst="rect">
            <a:avLst/>
          </a:prstGeom>
        </p:spPr>
      </p:pic>
      <p:pic>
        <p:nvPicPr>
          <p:cNvPr id="16" name="Picture 15">
            <a:extLst>
              <a:ext uri="{FF2B5EF4-FFF2-40B4-BE49-F238E27FC236}">
                <a16:creationId xmlns:a16="http://schemas.microsoft.com/office/drawing/2014/main" id="{21B3C8E4-0237-451E-BFC5-FF9D792043DD}"/>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07518" y="1480814"/>
            <a:ext cx="1403029" cy="1860649"/>
          </a:xfrm>
          <a:prstGeom prst="rect">
            <a:avLst/>
          </a:prstGeom>
        </p:spPr>
      </p:pic>
    </p:spTree>
    <p:extLst>
      <p:ext uri="{BB962C8B-B14F-4D97-AF65-F5344CB8AC3E}">
        <p14:creationId xmlns:p14="http://schemas.microsoft.com/office/powerpoint/2010/main" val="331392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1C6D-A05C-9D4E-994C-F2B47600EA30}"/>
              </a:ext>
            </a:extLst>
          </p:cNvPr>
          <p:cNvSpPr>
            <a:spLocks noGrp="1"/>
          </p:cNvSpPr>
          <p:nvPr>
            <p:ph type="title"/>
          </p:nvPr>
        </p:nvSpPr>
        <p:spPr/>
        <p:txBody>
          <a:bodyPr/>
          <a:lstStyle/>
          <a:p>
            <a:r>
              <a:rPr lang="en-US" dirty="0"/>
              <a:t>Kitchen Faucets</a:t>
            </a:r>
          </a:p>
        </p:txBody>
      </p:sp>
      <p:sp>
        <p:nvSpPr>
          <p:cNvPr id="3" name="Content Placeholder 4">
            <a:extLst>
              <a:ext uri="{FF2B5EF4-FFF2-40B4-BE49-F238E27FC236}">
                <a16:creationId xmlns:a16="http://schemas.microsoft.com/office/drawing/2014/main" id="{396F685A-5691-4815-A856-986C9433F742}"/>
              </a:ext>
            </a:extLst>
          </p:cNvPr>
          <p:cNvSpPr txBox="1">
            <a:spLocks/>
          </p:cNvSpPr>
          <p:nvPr/>
        </p:nvSpPr>
        <p:spPr>
          <a:xfrm>
            <a:off x="185953" y="5797807"/>
            <a:ext cx="3189332" cy="480354"/>
          </a:xfrm>
          <a:prstGeom prst="rect">
            <a:avLst/>
          </a:prstGeom>
        </p:spPr>
        <p:txBody>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rgbClr val="41424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1"/>
              </a:buClr>
              <a:buFont typeface="Helvetica" charset="0"/>
              <a:buChar char="−"/>
              <a:defRPr sz="2000" kern="1200">
                <a:solidFill>
                  <a:srgbClr val="41424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rgbClr val="41424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accent1"/>
              </a:buClr>
              <a:buFont typeface="Helvetica" charset="0"/>
              <a:buChar char="−"/>
              <a:defRPr sz="1600" kern="1200">
                <a:solidFill>
                  <a:srgbClr val="41424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rgbClr val="4142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Finishing Touches include:</a:t>
            </a:r>
          </a:p>
        </p:txBody>
      </p:sp>
      <p:pic>
        <p:nvPicPr>
          <p:cNvPr id="23" name="Picture 22">
            <a:extLst>
              <a:ext uri="{FF2B5EF4-FFF2-40B4-BE49-F238E27FC236}">
                <a16:creationId xmlns:a16="http://schemas.microsoft.com/office/drawing/2014/main" id="{7027D893-BE92-4DA5-8654-B723A760F38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003980" y="1137163"/>
            <a:ext cx="1848783" cy="1506811"/>
          </a:xfrm>
          <a:prstGeom prst="rect">
            <a:avLst/>
          </a:prstGeom>
        </p:spPr>
      </p:pic>
      <p:pic>
        <p:nvPicPr>
          <p:cNvPr id="24" name="Picture 23">
            <a:extLst>
              <a:ext uri="{FF2B5EF4-FFF2-40B4-BE49-F238E27FC236}">
                <a16:creationId xmlns:a16="http://schemas.microsoft.com/office/drawing/2014/main" id="{F9FC63EA-FC9D-445A-BAC1-407C9A16554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40232" y="1108927"/>
            <a:ext cx="1709589" cy="1436055"/>
          </a:xfrm>
          <a:prstGeom prst="rect">
            <a:avLst/>
          </a:prstGeom>
        </p:spPr>
      </p:pic>
      <p:pic>
        <p:nvPicPr>
          <p:cNvPr id="25" name="Picture 24">
            <a:extLst>
              <a:ext uri="{FF2B5EF4-FFF2-40B4-BE49-F238E27FC236}">
                <a16:creationId xmlns:a16="http://schemas.microsoft.com/office/drawing/2014/main" id="{16894193-0ABA-4A92-86E7-03B194CC0BA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55311" y="992062"/>
            <a:ext cx="1116536" cy="1627910"/>
          </a:xfrm>
          <a:prstGeom prst="rect">
            <a:avLst/>
          </a:prstGeom>
        </p:spPr>
      </p:pic>
      <p:pic>
        <p:nvPicPr>
          <p:cNvPr id="26" name="Picture 25">
            <a:extLst>
              <a:ext uri="{FF2B5EF4-FFF2-40B4-BE49-F238E27FC236}">
                <a16:creationId xmlns:a16="http://schemas.microsoft.com/office/drawing/2014/main" id="{C2E36E4B-B44B-42A5-B1AF-F56F93F49EC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6659" y="944702"/>
            <a:ext cx="1446146" cy="1741159"/>
          </a:xfrm>
          <a:prstGeom prst="rect">
            <a:avLst/>
          </a:prstGeom>
        </p:spPr>
      </p:pic>
      <p:pic>
        <p:nvPicPr>
          <p:cNvPr id="28" name="Picture 27">
            <a:extLst>
              <a:ext uri="{FF2B5EF4-FFF2-40B4-BE49-F238E27FC236}">
                <a16:creationId xmlns:a16="http://schemas.microsoft.com/office/drawing/2014/main" id="{6D35C6F4-C636-42FD-BC63-BF6A83688E3E}"/>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80744" y="3210343"/>
            <a:ext cx="1451941" cy="1645050"/>
          </a:xfrm>
          <a:prstGeom prst="rect">
            <a:avLst/>
          </a:prstGeom>
        </p:spPr>
      </p:pic>
      <p:pic>
        <p:nvPicPr>
          <p:cNvPr id="29" name="Picture 28">
            <a:extLst>
              <a:ext uri="{FF2B5EF4-FFF2-40B4-BE49-F238E27FC236}">
                <a16:creationId xmlns:a16="http://schemas.microsoft.com/office/drawing/2014/main" id="{465AB1ED-2568-4203-B6DB-7AD216DB7B69}"/>
              </a:ext>
            </a:extLst>
          </p:cNvPr>
          <p:cNvPicPr>
            <a:picLocks noChangeAspect="1"/>
          </p:cNvPicPr>
          <p:nvPr/>
        </p:nvPicPr>
        <p:blipFill rotWithShape="1">
          <a:blip r:embed="rId8" cstate="print">
            <a:clrChange>
              <a:clrFrom>
                <a:srgbClr val="F9F9F9"/>
              </a:clrFrom>
              <a:clrTo>
                <a:srgbClr val="F9F9F9">
                  <a:alpha val="0"/>
                </a:srgbClr>
              </a:clrTo>
            </a:clrChange>
            <a:extLst>
              <a:ext uri="{28A0092B-C50C-407E-A947-70E740481C1C}">
                <a14:useLocalDpi xmlns:a14="http://schemas.microsoft.com/office/drawing/2010/main"/>
              </a:ext>
            </a:extLst>
          </a:blip>
          <a:srcRect/>
          <a:stretch/>
        </p:blipFill>
        <p:spPr>
          <a:xfrm>
            <a:off x="4327959" y="3274928"/>
            <a:ext cx="1451941" cy="1602536"/>
          </a:xfrm>
          <a:prstGeom prst="rect">
            <a:avLst/>
          </a:prstGeom>
        </p:spPr>
      </p:pic>
      <p:pic>
        <p:nvPicPr>
          <p:cNvPr id="30" name="Picture 29">
            <a:extLst>
              <a:ext uri="{FF2B5EF4-FFF2-40B4-BE49-F238E27FC236}">
                <a16:creationId xmlns:a16="http://schemas.microsoft.com/office/drawing/2014/main" id="{4AE70ACA-A0B5-4448-A267-E4D939995DA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639150" y="3524181"/>
            <a:ext cx="1731062" cy="1279813"/>
          </a:xfrm>
          <a:prstGeom prst="rect">
            <a:avLst/>
          </a:prstGeom>
        </p:spPr>
      </p:pic>
      <p:pic>
        <p:nvPicPr>
          <p:cNvPr id="31" name="Picture 30">
            <a:extLst>
              <a:ext uri="{FF2B5EF4-FFF2-40B4-BE49-F238E27FC236}">
                <a16:creationId xmlns:a16="http://schemas.microsoft.com/office/drawing/2014/main" id="{AB2A595A-19C1-43FF-A3F2-099A4F7B19C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b="-3"/>
          <a:stretch/>
        </p:blipFill>
        <p:spPr>
          <a:xfrm>
            <a:off x="9605063" y="3350463"/>
            <a:ext cx="768385" cy="1627247"/>
          </a:xfrm>
          <a:prstGeom prst="rect">
            <a:avLst/>
          </a:prstGeom>
        </p:spPr>
      </p:pic>
      <p:pic>
        <p:nvPicPr>
          <p:cNvPr id="32" name="Picture 31">
            <a:extLst>
              <a:ext uri="{FF2B5EF4-FFF2-40B4-BE49-F238E27FC236}">
                <a16:creationId xmlns:a16="http://schemas.microsoft.com/office/drawing/2014/main" id="{4D9CF592-4259-4CA1-98F9-EF4A3A8D1D5C}"/>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0218206" y="917070"/>
            <a:ext cx="1016358" cy="1627911"/>
          </a:xfrm>
          <a:prstGeom prst="rect">
            <a:avLst/>
          </a:prstGeom>
        </p:spPr>
      </p:pic>
      <p:sp>
        <p:nvSpPr>
          <p:cNvPr id="4" name="TextBox 3">
            <a:extLst>
              <a:ext uri="{FF2B5EF4-FFF2-40B4-BE49-F238E27FC236}">
                <a16:creationId xmlns:a16="http://schemas.microsoft.com/office/drawing/2014/main" id="{5BFCE9E4-CC0D-45DA-8CBC-1BBEF0056376}"/>
              </a:ext>
            </a:extLst>
          </p:cNvPr>
          <p:cNvSpPr txBox="1"/>
          <p:nvPr/>
        </p:nvSpPr>
        <p:spPr>
          <a:xfrm>
            <a:off x="5407144" y="2666640"/>
            <a:ext cx="1632419" cy="369332"/>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latin typeface="Gotham"/>
                <a:cs typeface="Arial" panose="020B0604020202020204" pitchFamily="34" charset="0"/>
              </a:rPr>
              <a:t>Pull Down</a:t>
            </a:r>
          </a:p>
        </p:txBody>
      </p:sp>
      <p:sp>
        <p:nvSpPr>
          <p:cNvPr id="33" name="TextBox 32">
            <a:extLst>
              <a:ext uri="{FF2B5EF4-FFF2-40B4-BE49-F238E27FC236}">
                <a16:creationId xmlns:a16="http://schemas.microsoft.com/office/drawing/2014/main" id="{18027D5E-1665-44BE-ACF2-9704E3E6C03F}"/>
              </a:ext>
            </a:extLst>
          </p:cNvPr>
          <p:cNvSpPr txBox="1"/>
          <p:nvPr/>
        </p:nvSpPr>
        <p:spPr>
          <a:xfrm>
            <a:off x="751794" y="2666640"/>
            <a:ext cx="1840404" cy="369332"/>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latin typeface="Gotham"/>
                <a:cs typeface="Arial" panose="020B0604020202020204" pitchFamily="34" charset="0"/>
              </a:rPr>
              <a:t>Single Handle</a:t>
            </a:r>
          </a:p>
        </p:txBody>
      </p:sp>
      <p:sp>
        <p:nvSpPr>
          <p:cNvPr id="34" name="TextBox 33">
            <a:extLst>
              <a:ext uri="{FF2B5EF4-FFF2-40B4-BE49-F238E27FC236}">
                <a16:creationId xmlns:a16="http://schemas.microsoft.com/office/drawing/2014/main" id="{16EECA83-4B3B-4063-936A-562A0F82A3A9}"/>
              </a:ext>
            </a:extLst>
          </p:cNvPr>
          <p:cNvSpPr txBox="1"/>
          <p:nvPr/>
        </p:nvSpPr>
        <p:spPr>
          <a:xfrm>
            <a:off x="3102850" y="2666640"/>
            <a:ext cx="1632419" cy="369332"/>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latin typeface="Gotham"/>
                <a:cs typeface="Arial" panose="020B0604020202020204" pitchFamily="34" charset="0"/>
              </a:rPr>
              <a:t>Two Handle</a:t>
            </a:r>
          </a:p>
        </p:txBody>
      </p:sp>
      <p:sp>
        <p:nvSpPr>
          <p:cNvPr id="36" name="TextBox 35">
            <a:extLst>
              <a:ext uri="{FF2B5EF4-FFF2-40B4-BE49-F238E27FC236}">
                <a16:creationId xmlns:a16="http://schemas.microsoft.com/office/drawing/2014/main" id="{7D7C8D66-5FD1-4D16-8AF7-4C0F2B7A8F90}"/>
              </a:ext>
            </a:extLst>
          </p:cNvPr>
          <p:cNvSpPr txBox="1"/>
          <p:nvPr/>
        </p:nvSpPr>
        <p:spPr>
          <a:xfrm>
            <a:off x="7706278" y="2666692"/>
            <a:ext cx="1632419" cy="369332"/>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latin typeface="Gotham"/>
                <a:cs typeface="Arial" panose="020B0604020202020204" pitchFamily="34" charset="0"/>
              </a:rPr>
              <a:t>Pull Out</a:t>
            </a:r>
          </a:p>
        </p:txBody>
      </p:sp>
      <p:sp>
        <p:nvSpPr>
          <p:cNvPr id="37" name="TextBox 36">
            <a:extLst>
              <a:ext uri="{FF2B5EF4-FFF2-40B4-BE49-F238E27FC236}">
                <a16:creationId xmlns:a16="http://schemas.microsoft.com/office/drawing/2014/main" id="{699F8E40-B35E-4AFD-9126-E025EB2F10D7}"/>
              </a:ext>
            </a:extLst>
          </p:cNvPr>
          <p:cNvSpPr txBox="1"/>
          <p:nvPr/>
        </p:nvSpPr>
        <p:spPr>
          <a:xfrm>
            <a:off x="9950984" y="2665605"/>
            <a:ext cx="1632419" cy="369332"/>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latin typeface="Gotham"/>
                <a:cs typeface="Arial" panose="020B0604020202020204" pitchFamily="34" charset="0"/>
              </a:rPr>
              <a:t>Sensor</a:t>
            </a:r>
          </a:p>
        </p:txBody>
      </p:sp>
      <p:sp>
        <p:nvSpPr>
          <p:cNvPr id="38" name="TextBox 37">
            <a:extLst>
              <a:ext uri="{FF2B5EF4-FFF2-40B4-BE49-F238E27FC236}">
                <a16:creationId xmlns:a16="http://schemas.microsoft.com/office/drawing/2014/main" id="{B18AB66B-7882-4D47-82AE-9D4BA7761712}"/>
              </a:ext>
            </a:extLst>
          </p:cNvPr>
          <p:cNvSpPr txBox="1"/>
          <p:nvPr/>
        </p:nvSpPr>
        <p:spPr>
          <a:xfrm>
            <a:off x="1818552" y="4925360"/>
            <a:ext cx="1632419" cy="369332"/>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latin typeface="Gotham"/>
                <a:cs typeface="Arial" panose="020B0604020202020204" pitchFamily="34" charset="0"/>
              </a:rPr>
              <a:t>Bar</a:t>
            </a:r>
          </a:p>
        </p:txBody>
      </p:sp>
      <p:sp>
        <p:nvSpPr>
          <p:cNvPr id="39" name="TextBox 38">
            <a:extLst>
              <a:ext uri="{FF2B5EF4-FFF2-40B4-BE49-F238E27FC236}">
                <a16:creationId xmlns:a16="http://schemas.microsoft.com/office/drawing/2014/main" id="{7B210116-E6F6-4AB3-9EC7-F13F6BD986DE}"/>
              </a:ext>
            </a:extLst>
          </p:cNvPr>
          <p:cNvSpPr txBox="1"/>
          <p:nvPr/>
        </p:nvSpPr>
        <p:spPr>
          <a:xfrm>
            <a:off x="4186814" y="4925360"/>
            <a:ext cx="1632419" cy="369332"/>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latin typeface="Gotham"/>
                <a:cs typeface="Arial" panose="020B0604020202020204" pitchFamily="34" charset="0"/>
              </a:rPr>
              <a:t>Wall Mount</a:t>
            </a:r>
          </a:p>
        </p:txBody>
      </p:sp>
      <p:sp>
        <p:nvSpPr>
          <p:cNvPr id="40" name="TextBox 39">
            <a:extLst>
              <a:ext uri="{FF2B5EF4-FFF2-40B4-BE49-F238E27FC236}">
                <a16:creationId xmlns:a16="http://schemas.microsoft.com/office/drawing/2014/main" id="{88B07D7E-FEE0-4448-AB81-3586F7236EA3}"/>
              </a:ext>
            </a:extLst>
          </p:cNvPr>
          <p:cNvSpPr txBox="1"/>
          <p:nvPr/>
        </p:nvSpPr>
        <p:spPr>
          <a:xfrm>
            <a:off x="6737793" y="4925360"/>
            <a:ext cx="1632419" cy="369332"/>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latin typeface="Gotham"/>
                <a:cs typeface="Arial" panose="020B0604020202020204" pitchFamily="34" charset="0"/>
              </a:rPr>
              <a:t>Pot Filler</a:t>
            </a:r>
          </a:p>
        </p:txBody>
      </p:sp>
      <p:sp>
        <p:nvSpPr>
          <p:cNvPr id="41" name="TextBox 40">
            <a:extLst>
              <a:ext uri="{FF2B5EF4-FFF2-40B4-BE49-F238E27FC236}">
                <a16:creationId xmlns:a16="http://schemas.microsoft.com/office/drawing/2014/main" id="{C0F9BADF-EF2F-4C10-8A49-1FED5FABAC02}"/>
              </a:ext>
            </a:extLst>
          </p:cNvPr>
          <p:cNvSpPr txBox="1"/>
          <p:nvPr/>
        </p:nvSpPr>
        <p:spPr>
          <a:xfrm>
            <a:off x="9235160" y="4925360"/>
            <a:ext cx="1632419" cy="369332"/>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latin typeface="Gotham"/>
                <a:cs typeface="Arial" panose="020B0604020202020204" pitchFamily="34" charset="0"/>
              </a:rPr>
              <a:t>Sprayer</a:t>
            </a:r>
          </a:p>
        </p:txBody>
      </p:sp>
      <p:sp>
        <p:nvSpPr>
          <p:cNvPr id="42" name="TextBox 41">
            <a:extLst>
              <a:ext uri="{FF2B5EF4-FFF2-40B4-BE49-F238E27FC236}">
                <a16:creationId xmlns:a16="http://schemas.microsoft.com/office/drawing/2014/main" id="{99A06897-8AD7-45D3-A77B-D9AD7C5D9EDB}"/>
              </a:ext>
            </a:extLst>
          </p:cNvPr>
          <p:cNvSpPr txBox="1"/>
          <p:nvPr/>
        </p:nvSpPr>
        <p:spPr>
          <a:xfrm>
            <a:off x="5621651" y="5714819"/>
            <a:ext cx="1632419" cy="646331"/>
          </a:xfrm>
          <a:prstGeom prst="rect">
            <a:avLst/>
          </a:prstGeom>
          <a:solidFill>
            <a:srgbClr val="5F6E7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latin typeface="Gotham"/>
                <a:cs typeface="Arial" panose="020B0604020202020204" pitchFamily="34" charset="0"/>
              </a:rPr>
              <a:t>Water Filtration</a:t>
            </a:r>
          </a:p>
        </p:txBody>
      </p:sp>
      <p:sp>
        <p:nvSpPr>
          <p:cNvPr id="43" name="TextBox 42">
            <a:extLst>
              <a:ext uri="{FF2B5EF4-FFF2-40B4-BE49-F238E27FC236}">
                <a16:creationId xmlns:a16="http://schemas.microsoft.com/office/drawing/2014/main" id="{AC50E1B9-909E-4021-B76C-0EC43B563EA9}"/>
              </a:ext>
            </a:extLst>
          </p:cNvPr>
          <p:cNvSpPr txBox="1"/>
          <p:nvPr/>
        </p:nvSpPr>
        <p:spPr>
          <a:xfrm>
            <a:off x="7393598" y="5714819"/>
            <a:ext cx="1632419" cy="646331"/>
          </a:xfrm>
          <a:prstGeom prst="rect">
            <a:avLst/>
          </a:prstGeom>
          <a:solidFill>
            <a:srgbClr val="5F6E7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latin typeface="Gotham"/>
                <a:cs typeface="Arial" panose="020B0604020202020204" pitchFamily="34" charset="0"/>
              </a:rPr>
              <a:t>Soap/Lotion Pump</a:t>
            </a:r>
          </a:p>
        </p:txBody>
      </p:sp>
      <p:sp>
        <p:nvSpPr>
          <p:cNvPr id="44" name="TextBox 43">
            <a:extLst>
              <a:ext uri="{FF2B5EF4-FFF2-40B4-BE49-F238E27FC236}">
                <a16:creationId xmlns:a16="http://schemas.microsoft.com/office/drawing/2014/main" id="{78B13144-6F26-4417-94A9-283268BA760D}"/>
              </a:ext>
            </a:extLst>
          </p:cNvPr>
          <p:cNvSpPr txBox="1"/>
          <p:nvPr/>
        </p:nvSpPr>
        <p:spPr>
          <a:xfrm>
            <a:off x="3450971" y="5714822"/>
            <a:ext cx="2031152" cy="646331"/>
          </a:xfrm>
          <a:prstGeom prst="rect">
            <a:avLst/>
          </a:prstGeom>
          <a:solidFill>
            <a:srgbClr val="5F6E7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latin typeface="Gotham"/>
                <a:cs typeface="Arial" panose="020B0604020202020204" pitchFamily="34" charset="0"/>
              </a:rPr>
              <a:t>Fingerprint/</a:t>
            </a:r>
          </a:p>
          <a:p>
            <a:pPr algn="ctr"/>
            <a:r>
              <a:rPr lang="en-US" dirty="0">
                <a:latin typeface="Gotham"/>
                <a:cs typeface="Arial" panose="020B0604020202020204" pitchFamily="34" charset="0"/>
              </a:rPr>
              <a:t>Spot Resistance</a:t>
            </a:r>
          </a:p>
        </p:txBody>
      </p:sp>
      <p:sp>
        <p:nvSpPr>
          <p:cNvPr id="45" name="TextBox 44">
            <a:extLst>
              <a:ext uri="{FF2B5EF4-FFF2-40B4-BE49-F238E27FC236}">
                <a16:creationId xmlns:a16="http://schemas.microsoft.com/office/drawing/2014/main" id="{7DA67903-3142-408B-A706-703E2E7D442E}"/>
              </a:ext>
            </a:extLst>
          </p:cNvPr>
          <p:cNvSpPr txBox="1"/>
          <p:nvPr/>
        </p:nvSpPr>
        <p:spPr>
          <a:xfrm>
            <a:off x="9177390" y="5714819"/>
            <a:ext cx="1547187" cy="646331"/>
          </a:xfrm>
          <a:prstGeom prst="rect">
            <a:avLst/>
          </a:prstGeom>
          <a:solidFill>
            <a:srgbClr val="5F6E7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err="1">
                <a:latin typeface="Gotham"/>
                <a:cs typeface="Arial" panose="020B0604020202020204" pitchFamily="34" charset="0"/>
              </a:rPr>
              <a:t>Microban</a:t>
            </a:r>
            <a:r>
              <a:rPr lang="en-US" dirty="0">
                <a:latin typeface="Gotham"/>
                <a:cs typeface="Arial" panose="020B0604020202020204" pitchFamily="34" charset="0"/>
              </a:rPr>
              <a:t> Protection</a:t>
            </a:r>
          </a:p>
        </p:txBody>
      </p:sp>
    </p:spTree>
    <p:extLst>
      <p:ext uri="{BB962C8B-B14F-4D97-AF65-F5344CB8AC3E}">
        <p14:creationId xmlns:p14="http://schemas.microsoft.com/office/powerpoint/2010/main" val="3071297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1C6D-A05C-9D4E-994C-F2B47600EA30}"/>
              </a:ext>
            </a:extLst>
          </p:cNvPr>
          <p:cNvSpPr>
            <a:spLocks noGrp="1"/>
          </p:cNvSpPr>
          <p:nvPr>
            <p:ph type="title"/>
          </p:nvPr>
        </p:nvSpPr>
        <p:spPr/>
        <p:txBody>
          <a:bodyPr/>
          <a:lstStyle/>
          <a:p>
            <a:r>
              <a:rPr lang="en-US" dirty="0" err="1"/>
              <a:t>Lav</a:t>
            </a:r>
            <a:r>
              <a:rPr lang="en-US" dirty="0"/>
              <a:t> Faucets</a:t>
            </a:r>
          </a:p>
        </p:txBody>
      </p:sp>
      <p:pic>
        <p:nvPicPr>
          <p:cNvPr id="6" name="Picture 5">
            <a:extLst>
              <a:ext uri="{FF2B5EF4-FFF2-40B4-BE49-F238E27FC236}">
                <a16:creationId xmlns:a16="http://schemas.microsoft.com/office/drawing/2014/main" id="{9D527FF4-6366-4993-8CBE-93C8B47BC4F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7863" y="1080637"/>
            <a:ext cx="4581737" cy="5232344"/>
          </a:xfrm>
          <a:prstGeom prst="rect">
            <a:avLst/>
          </a:prstGeom>
        </p:spPr>
      </p:pic>
      <p:pic>
        <p:nvPicPr>
          <p:cNvPr id="7" name="Picture 6">
            <a:extLst>
              <a:ext uri="{FF2B5EF4-FFF2-40B4-BE49-F238E27FC236}">
                <a16:creationId xmlns:a16="http://schemas.microsoft.com/office/drawing/2014/main" id="{0258A620-2A1C-44E5-911B-1009D0D3157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788700" y="1080637"/>
            <a:ext cx="4681617" cy="5355770"/>
          </a:xfrm>
          <a:prstGeom prst="rect">
            <a:avLst/>
          </a:prstGeom>
        </p:spPr>
      </p:pic>
      <p:pic>
        <p:nvPicPr>
          <p:cNvPr id="8" name="Picture 7">
            <a:extLst>
              <a:ext uri="{FF2B5EF4-FFF2-40B4-BE49-F238E27FC236}">
                <a16:creationId xmlns:a16="http://schemas.microsoft.com/office/drawing/2014/main" id="{D18F7BC4-92A5-4AA4-920E-4FF39A2B563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961896" y="844093"/>
            <a:ext cx="4252838" cy="5705431"/>
          </a:xfrm>
          <a:prstGeom prst="rect">
            <a:avLst/>
          </a:prstGeom>
        </p:spPr>
      </p:pic>
    </p:spTree>
    <p:extLst>
      <p:ext uri="{BB962C8B-B14F-4D97-AF65-F5344CB8AC3E}">
        <p14:creationId xmlns:p14="http://schemas.microsoft.com/office/powerpoint/2010/main" val="81145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45514-A52F-C34F-A7AB-6DBD6F7B84A7}"/>
              </a:ext>
            </a:extLst>
          </p:cNvPr>
          <p:cNvSpPr>
            <a:spLocks noGrp="1"/>
          </p:cNvSpPr>
          <p:nvPr>
            <p:ph type="title"/>
          </p:nvPr>
        </p:nvSpPr>
        <p:spPr/>
        <p:txBody>
          <a:bodyPr/>
          <a:lstStyle/>
          <a:p>
            <a:r>
              <a:rPr lang="en-US" dirty="0"/>
              <a:t>How to Choose a </a:t>
            </a:r>
            <a:r>
              <a:rPr lang="en-US" dirty="0" err="1"/>
              <a:t>Lav</a:t>
            </a:r>
            <a:r>
              <a:rPr lang="en-US" dirty="0"/>
              <a:t> Faucet</a:t>
            </a:r>
          </a:p>
        </p:txBody>
      </p:sp>
      <p:sp>
        <p:nvSpPr>
          <p:cNvPr id="3" name="Text Placeholder 2">
            <a:extLst>
              <a:ext uri="{FF2B5EF4-FFF2-40B4-BE49-F238E27FC236}">
                <a16:creationId xmlns:a16="http://schemas.microsoft.com/office/drawing/2014/main" id="{856ED2E3-558E-0B4F-829A-AE47310B8A75}"/>
              </a:ext>
            </a:extLst>
          </p:cNvPr>
          <p:cNvSpPr>
            <a:spLocks noGrp="1"/>
          </p:cNvSpPr>
          <p:nvPr>
            <p:ph type="body" sz="quarter" idx="10"/>
          </p:nvPr>
        </p:nvSpPr>
        <p:spPr/>
        <p:txBody>
          <a:bodyPr/>
          <a:lstStyle/>
          <a:p>
            <a:r>
              <a:rPr lang="en-US" dirty="0"/>
              <a:t>Single Hole</a:t>
            </a:r>
          </a:p>
          <a:p>
            <a:r>
              <a:rPr lang="en-US" dirty="0" err="1"/>
              <a:t>Centerset</a:t>
            </a:r>
            <a:endParaRPr lang="en-US" dirty="0"/>
          </a:p>
          <a:p>
            <a:r>
              <a:rPr lang="en-US" dirty="0"/>
              <a:t>Widespread</a:t>
            </a:r>
          </a:p>
          <a:p>
            <a:endParaRPr lang="en-US" dirty="0"/>
          </a:p>
        </p:txBody>
      </p:sp>
      <p:sp>
        <p:nvSpPr>
          <p:cNvPr id="4" name="Text Placeholder 3">
            <a:extLst>
              <a:ext uri="{FF2B5EF4-FFF2-40B4-BE49-F238E27FC236}">
                <a16:creationId xmlns:a16="http://schemas.microsoft.com/office/drawing/2014/main" id="{E5D3737A-616D-CB40-8151-84E378E97836}"/>
              </a:ext>
            </a:extLst>
          </p:cNvPr>
          <p:cNvSpPr>
            <a:spLocks noGrp="1"/>
          </p:cNvSpPr>
          <p:nvPr>
            <p:ph type="body" sz="quarter" idx="11"/>
          </p:nvPr>
        </p:nvSpPr>
        <p:spPr/>
        <p:txBody>
          <a:bodyPr/>
          <a:lstStyle/>
          <a:p>
            <a:r>
              <a:rPr lang="en-US" dirty="0"/>
              <a:t>Ceramic Disc Valve</a:t>
            </a:r>
          </a:p>
          <a:p>
            <a:r>
              <a:rPr lang="en-US" dirty="0"/>
              <a:t>Cartridge Valve</a:t>
            </a:r>
          </a:p>
          <a:p>
            <a:r>
              <a:rPr lang="en-US" dirty="0"/>
              <a:t>Ball Valve</a:t>
            </a:r>
          </a:p>
          <a:p>
            <a:r>
              <a:rPr lang="en-US" dirty="0"/>
              <a:t>Compression Valve</a:t>
            </a:r>
          </a:p>
          <a:p>
            <a:endParaRPr lang="en-US" dirty="0"/>
          </a:p>
          <a:p>
            <a:endParaRPr lang="en-US" dirty="0"/>
          </a:p>
        </p:txBody>
      </p:sp>
      <p:sp>
        <p:nvSpPr>
          <p:cNvPr id="5" name="Text Placeholder 4">
            <a:extLst>
              <a:ext uri="{FF2B5EF4-FFF2-40B4-BE49-F238E27FC236}">
                <a16:creationId xmlns:a16="http://schemas.microsoft.com/office/drawing/2014/main" id="{86099431-2111-2D4B-95EE-55C415C98718}"/>
              </a:ext>
            </a:extLst>
          </p:cNvPr>
          <p:cNvSpPr>
            <a:spLocks noGrp="1"/>
          </p:cNvSpPr>
          <p:nvPr>
            <p:ph type="body" sz="quarter" idx="12"/>
          </p:nvPr>
        </p:nvSpPr>
        <p:spPr/>
        <p:txBody>
          <a:bodyPr/>
          <a:lstStyle/>
          <a:p>
            <a:r>
              <a:rPr lang="en-US" dirty="0"/>
              <a:t>Chrome</a:t>
            </a:r>
          </a:p>
          <a:p>
            <a:r>
              <a:rPr lang="en-US" dirty="0"/>
              <a:t>Satin Nickel</a:t>
            </a:r>
          </a:p>
          <a:p>
            <a:r>
              <a:rPr lang="en-US" dirty="0"/>
              <a:t>Matte Black</a:t>
            </a:r>
          </a:p>
          <a:p>
            <a:r>
              <a:rPr lang="en-US" dirty="0" err="1"/>
              <a:t>Etc</a:t>
            </a:r>
            <a:r>
              <a:rPr lang="en-US" dirty="0"/>
              <a:t>…</a:t>
            </a:r>
          </a:p>
        </p:txBody>
      </p:sp>
      <p:sp>
        <p:nvSpPr>
          <p:cNvPr id="6" name="Text Placeholder 5">
            <a:extLst>
              <a:ext uri="{FF2B5EF4-FFF2-40B4-BE49-F238E27FC236}">
                <a16:creationId xmlns:a16="http://schemas.microsoft.com/office/drawing/2014/main" id="{F6FC945D-B886-094A-8CB9-2F3E5F3E1762}"/>
              </a:ext>
            </a:extLst>
          </p:cNvPr>
          <p:cNvSpPr>
            <a:spLocks noGrp="1"/>
          </p:cNvSpPr>
          <p:nvPr>
            <p:ph type="body" sz="quarter" idx="13"/>
          </p:nvPr>
        </p:nvSpPr>
        <p:spPr/>
        <p:txBody>
          <a:bodyPr/>
          <a:lstStyle/>
          <a:p>
            <a:r>
              <a:rPr lang="en-US" dirty="0"/>
              <a:t>Contemporary</a:t>
            </a:r>
          </a:p>
          <a:p>
            <a:r>
              <a:rPr lang="en-US" dirty="0"/>
              <a:t>Transitional</a:t>
            </a:r>
          </a:p>
          <a:p>
            <a:r>
              <a:rPr lang="en-US" dirty="0"/>
              <a:t>Traditional</a:t>
            </a:r>
          </a:p>
          <a:p>
            <a:endParaRPr lang="en-US" dirty="0"/>
          </a:p>
        </p:txBody>
      </p:sp>
      <p:sp>
        <p:nvSpPr>
          <p:cNvPr id="7" name="Text Placeholder 6">
            <a:extLst>
              <a:ext uri="{FF2B5EF4-FFF2-40B4-BE49-F238E27FC236}">
                <a16:creationId xmlns:a16="http://schemas.microsoft.com/office/drawing/2014/main" id="{1C0AA2D1-CDA5-CE43-8729-B9A76CCFC08C}"/>
              </a:ext>
            </a:extLst>
          </p:cNvPr>
          <p:cNvSpPr>
            <a:spLocks noGrp="1"/>
          </p:cNvSpPr>
          <p:nvPr>
            <p:ph type="body" sz="quarter" idx="19"/>
          </p:nvPr>
        </p:nvSpPr>
        <p:spPr/>
        <p:txBody>
          <a:bodyPr/>
          <a:lstStyle/>
          <a:p>
            <a:r>
              <a:rPr lang="en-US" dirty="0"/>
              <a:t>Style</a:t>
            </a:r>
          </a:p>
          <a:p>
            <a:endParaRPr lang="en-US" dirty="0"/>
          </a:p>
          <a:p>
            <a:endParaRPr lang="en-US" dirty="0"/>
          </a:p>
        </p:txBody>
      </p:sp>
      <p:sp>
        <p:nvSpPr>
          <p:cNvPr id="8" name="Text Placeholder 7">
            <a:extLst>
              <a:ext uri="{FF2B5EF4-FFF2-40B4-BE49-F238E27FC236}">
                <a16:creationId xmlns:a16="http://schemas.microsoft.com/office/drawing/2014/main" id="{CE8D606E-1F1D-3340-AC7F-1078FCE58676}"/>
              </a:ext>
            </a:extLst>
          </p:cNvPr>
          <p:cNvSpPr>
            <a:spLocks noGrp="1"/>
          </p:cNvSpPr>
          <p:nvPr>
            <p:ph type="body" sz="quarter" idx="20"/>
          </p:nvPr>
        </p:nvSpPr>
        <p:spPr/>
        <p:txBody>
          <a:bodyPr/>
          <a:lstStyle/>
          <a:p>
            <a:r>
              <a:rPr lang="en-US" dirty="0"/>
              <a:t>Finish</a:t>
            </a:r>
          </a:p>
          <a:p>
            <a:endParaRPr lang="en-US" dirty="0"/>
          </a:p>
        </p:txBody>
      </p:sp>
      <p:sp>
        <p:nvSpPr>
          <p:cNvPr id="9" name="Text Placeholder 8">
            <a:extLst>
              <a:ext uri="{FF2B5EF4-FFF2-40B4-BE49-F238E27FC236}">
                <a16:creationId xmlns:a16="http://schemas.microsoft.com/office/drawing/2014/main" id="{9E782782-4ACE-154C-8E26-18BFBAF929A0}"/>
              </a:ext>
            </a:extLst>
          </p:cNvPr>
          <p:cNvSpPr>
            <a:spLocks noGrp="1"/>
          </p:cNvSpPr>
          <p:nvPr>
            <p:ph type="body" sz="quarter" idx="21"/>
          </p:nvPr>
        </p:nvSpPr>
        <p:spPr/>
        <p:txBody>
          <a:bodyPr/>
          <a:lstStyle/>
          <a:p>
            <a:r>
              <a:rPr lang="en-US" dirty="0"/>
              <a:t>Construction/Valve Type</a:t>
            </a:r>
          </a:p>
          <a:p>
            <a:endParaRPr lang="en-US" dirty="0"/>
          </a:p>
        </p:txBody>
      </p:sp>
      <p:sp>
        <p:nvSpPr>
          <p:cNvPr id="10" name="Text Placeholder 9">
            <a:extLst>
              <a:ext uri="{FF2B5EF4-FFF2-40B4-BE49-F238E27FC236}">
                <a16:creationId xmlns:a16="http://schemas.microsoft.com/office/drawing/2014/main" id="{36AE7AF1-7E64-EB40-8065-5F1B30F0BFA6}"/>
              </a:ext>
            </a:extLst>
          </p:cNvPr>
          <p:cNvSpPr>
            <a:spLocks noGrp="1"/>
          </p:cNvSpPr>
          <p:nvPr>
            <p:ph type="body" sz="quarter" idx="22"/>
          </p:nvPr>
        </p:nvSpPr>
        <p:spPr/>
        <p:txBody>
          <a:bodyPr/>
          <a:lstStyle/>
          <a:p>
            <a:r>
              <a:rPr lang="en-US" dirty="0"/>
              <a:t>Configuration</a:t>
            </a:r>
          </a:p>
        </p:txBody>
      </p:sp>
      <p:pic>
        <p:nvPicPr>
          <p:cNvPr id="11" name="Picture 10">
            <a:extLst>
              <a:ext uri="{FF2B5EF4-FFF2-40B4-BE49-F238E27FC236}">
                <a16:creationId xmlns:a16="http://schemas.microsoft.com/office/drawing/2014/main" id="{0CC370F4-31DD-4695-9023-2A5DC2FB396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599" b="93655" l="9016" r="90984">
                        <a14:foregroundMark x1="36475" y1="32741" x2="36475" y2="32741"/>
                        <a14:foregroundMark x1="32377" y1="32234" x2="32377" y2="32234"/>
                        <a14:foregroundMark x1="38525" y1="10914" x2="54508" y2="9898"/>
                        <a14:foregroundMark x1="40984" y1="6599" x2="57787" y2="6599"/>
                        <a14:foregroundMark x1="66393" y1="34518" x2="56967" y2="39086"/>
                        <a14:foregroundMark x1="32377" y1="32995" x2="35656" y2="30964"/>
                        <a14:foregroundMark x1="14344" y1="82487" x2="31148" y2="90863"/>
                        <a14:foregroundMark x1="31148" y1="90863" x2="53279" y2="92640"/>
                        <a14:foregroundMark x1="53279" y1="92640" x2="75410" y2="88832"/>
                        <a14:foregroundMark x1="75410" y1="88832" x2="90984" y2="81980"/>
                        <a14:foregroundMark x1="41393" y1="93655" x2="59016" y2="93655"/>
                      </a14:backgroundRemoval>
                    </a14:imgEffect>
                  </a14:imgLayer>
                </a14:imgProps>
              </a:ext>
              <a:ext uri="{28A0092B-C50C-407E-A947-70E740481C1C}">
                <a14:useLocalDpi xmlns:a14="http://schemas.microsoft.com/office/drawing/2010/main"/>
              </a:ext>
            </a:extLst>
          </a:blip>
          <a:srcRect/>
          <a:stretch/>
        </p:blipFill>
        <p:spPr>
          <a:xfrm>
            <a:off x="4026165" y="1390560"/>
            <a:ext cx="1215672" cy="1964084"/>
          </a:xfrm>
          <a:prstGeom prst="rect">
            <a:avLst/>
          </a:prstGeom>
        </p:spPr>
      </p:pic>
      <p:pic>
        <p:nvPicPr>
          <p:cNvPr id="22" name="Picture 21">
            <a:extLst>
              <a:ext uri="{FF2B5EF4-FFF2-40B4-BE49-F238E27FC236}">
                <a16:creationId xmlns:a16="http://schemas.microsoft.com/office/drawing/2014/main" id="{76B7D912-1676-4BF6-9CF6-10E4C99B0B6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71564" y1="27273" x2="85308" y2="34343"/>
                        <a14:foregroundMark x1="85308" y1="34343" x2="86730" y2="37374"/>
                        <a14:foregroundMark x1="71564" y1="25253" x2="85782" y2="34343"/>
                        <a14:foregroundMark x1="85782" y1="34343" x2="87204" y2="36364"/>
                        <a14:foregroundMark x1="85308" y1="33333" x2="73460" y2="24242"/>
                        <a14:foregroundMark x1="29858" y1="23232" x2="28910" y2="53535"/>
                        <a14:foregroundMark x1="28910" y1="53535" x2="30806" y2="27273"/>
                        <a14:foregroundMark x1="34597" y1="62626" x2="36019" y2="32323"/>
                        <a14:foregroundMark x1="36019" y1="32323" x2="35071" y2="29293"/>
                        <a14:foregroundMark x1="22275" y1="40404" x2="33649" y2="21212"/>
                        <a14:foregroundMark x1="33649" y1="21212" x2="38863" y2="27273"/>
                        <a14:foregroundMark x1="23223" y1="34343" x2="31754" y2="22222"/>
                      </a14:backgroundRemoval>
                    </a14:imgEffect>
                  </a14:imgLayer>
                </a14:imgProps>
              </a:ext>
              <a:ext uri="{28A0092B-C50C-407E-A947-70E740481C1C}">
                <a14:useLocalDpi xmlns:a14="http://schemas.microsoft.com/office/drawing/2010/main"/>
              </a:ext>
            </a:extLst>
          </a:blip>
          <a:srcRect/>
          <a:stretch/>
        </p:blipFill>
        <p:spPr>
          <a:xfrm>
            <a:off x="6215899" y="1254858"/>
            <a:ext cx="2499122" cy="1173917"/>
          </a:xfrm>
          <a:prstGeom prst="rect">
            <a:avLst/>
          </a:prstGeom>
        </p:spPr>
      </p:pic>
      <p:pic>
        <p:nvPicPr>
          <p:cNvPr id="28" name="Picture 27">
            <a:extLst>
              <a:ext uri="{FF2B5EF4-FFF2-40B4-BE49-F238E27FC236}">
                <a16:creationId xmlns:a16="http://schemas.microsoft.com/office/drawing/2014/main" id="{10C6DA51-0298-4B54-A5B6-697E8A0129B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23039" y1="34343" x2="22059" y2="35354"/>
                        <a14:foregroundMark x1="22059" y1="48485" x2="22059" y2="48485"/>
                        <a14:foregroundMark x1="60784" y1="35354" x2="66667" y2="23232"/>
                        <a14:foregroundMark x1="12255" y1="44444" x2="17157" y2="26263"/>
                        <a14:foregroundMark x1="17157" y1="26263" x2="26961" y2="21212"/>
                        <a14:foregroundMark x1="26961" y1="21212" x2="27451" y2="22222"/>
                      </a14:backgroundRemoval>
                    </a14:imgEffect>
                  </a14:imgLayer>
                </a14:imgProps>
              </a:ext>
              <a:ext uri="{28A0092B-C50C-407E-A947-70E740481C1C}">
                <a14:useLocalDpi xmlns:a14="http://schemas.microsoft.com/office/drawing/2010/main"/>
              </a:ext>
            </a:extLst>
          </a:blip>
          <a:srcRect/>
          <a:stretch/>
        </p:blipFill>
        <p:spPr>
          <a:xfrm>
            <a:off x="6470245" y="2137847"/>
            <a:ext cx="2405977" cy="1173917"/>
          </a:xfrm>
          <a:prstGeom prst="rect">
            <a:avLst/>
          </a:prstGeom>
        </p:spPr>
      </p:pic>
      <p:pic>
        <p:nvPicPr>
          <p:cNvPr id="23" name="Picture 22">
            <a:extLst>
              <a:ext uri="{FF2B5EF4-FFF2-40B4-BE49-F238E27FC236}">
                <a16:creationId xmlns:a16="http://schemas.microsoft.com/office/drawing/2014/main" id="{C7A5BFE4-AC3C-44AA-99CB-64FD232351B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342" b="92152" l="3929" r="96786">
                        <a14:foregroundMark x1="4107" y1="67595" x2="28036" y2="63291"/>
                        <a14:foregroundMark x1="22321" y1="67848" x2="28393" y2="66835"/>
                        <a14:foregroundMark x1="28214" y1="65316" x2="5357" y2="68101"/>
                        <a14:foregroundMark x1="15000" y1="89367" x2="25357" y2="92405"/>
                        <a14:foregroundMark x1="25357" y1="92405" x2="29286" y2="91139"/>
                        <a14:foregroundMark x1="47143" y1="82785" x2="47143" y2="82785"/>
                        <a14:foregroundMark x1="55893" y1="40759" x2="55893" y2="40759"/>
                        <a14:foregroundMark x1="56964" y1="56962" x2="59107" y2="12911"/>
                        <a14:foregroundMark x1="59107" y1="12911" x2="70000" y2="10886"/>
                        <a14:foregroundMark x1="70000" y1="10886" x2="75357" y2="13671"/>
                        <a14:foregroundMark x1="86607" y1="46076" x2="83571" y2="16709"/>
                        <a14:foregroundMark x1="83571" y1="16709" x2="73929" y2="8354"/>
                        <a14:foregroundMark x1="73929" y1="8354" x2="60000" y2="7342"/>
                        <a14:foregroundMark x1="76250" y1="75696" x2="86607" y2="79494"/>
                        <a14:foregroundMark x1="86607" y1="79494" x2="89107" y2="77215"/>
                        <a14:foregroundMark x1="78750" y1="57722" x2="96607" y2="52911"/>
                        <a14:foregroundMark x1="83750" y1="57468" x2="94643" y2="56456"/>
                        <a14:foregroundMark x1="94643" y1="56456" x2="96250" y2="56456"/>
                        <a14:foregroundMark x1="96786" y1="56962" x2="96786" y2="56962"/>
                        <a14:foregroundMark x1="86250" y1="49367" x2="82500" y2="20253"/>
                        <a14:foregroundMark x1="87500" y1="35443" x2="84643" y2="20253"/>
                      </a14:backgroundRemoval>
                    </a14:imgEffect>
                  </a14:imgLayer>
                </a14:imgProps>
              </a:ext>
              <a:ext uri="{28A0092B-C50C-407E-A947-70E740481C1C}">
                <a14:useLocalDpi xmlns:a14="http://schemas.microsoft.com/office/drawing/2010/main"/>
              </a:ext>
            </a:extLst>
          </a:blip>
          <a:stretch>
            <a:fillRect/>
          </a:stretch>
        </p:blipFill>
        <p:spPr>
          <a:xfrm>
            <a:off x="431469" y="1674566"/>
            <a:ext cx="2379712" cy="1680078"/>
          </a:xfrm>
          <a:prstGeom prst="rect">
            <a:avLst/>
          </a:prstGeom>
        </p:spPr>
      </p:pic>
      <p:pic>
        <p:nvPicPr>
          <p:cNvPr id="24" name="Picture 23">
            <a:extLst>
              <a:ext uri="{FF2B5EF4-FFF2-40B4-BE49-F238E27FC236}">
                <a16:creationId xmlns:a16="http://schemas.microsoft.com/office/drawing/2014/main" id="{D542BCA3-E933-46B8-883D-3F6C6E2BDA3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5316" b="92152" l="9945" r="89687">
                        <a14:foregroundMark x1="24125" y1="91139" x2="30939" y2="92152"/>
                        <a14:foregroundMark x1="26519" y1="50380" x2="28177" y2="50380"/>
                        <a14:foregroundMark x1="71455" y1="75190" x2="77348" y2="74430"/>
                        <a14:foregroundMark x1="50276" y1="6835" x2="53407" y2="6582"/>
                        <a14:foregroundMark x1="49724" y1="6076" x2="54328" y2="5316"/>
                        <a14:foregroundMark x1="49540" y1="5316" x2="54696" y2="5570"/>
                      </a14:backgroundRemoval>
                    </a14:imgEffect>
                  </a14:imgLayer>
                </a14:imgProps>
              </a:ext>
              <a:ext uri="{28A0092B-C50C-407E-A947-70E740481C1C}">
                <a14:useLocalDpi xmlns:a14="http://schemas.microsoft.com/office/drawing/2010/main"/>
              </a:ext>
            </a:extLst>
          </a:blip>
          <a:stretch>
            <a:fillRect/>
          </a:stretch>
        </p:blipFill>
        <p:spPr>
          <a:xfrm>
            <a:off x="9197779" y="1559106"/>
            <a:ext cx="2588568" cy="1881889"/>
          </a:xfrm>
          <a:prstGeom prst="rect">
            <a:avLst/>
          </a:prstGeom>
        </p:spPr>
      </p:pic>
      <p:sp>
        <p:nvSpPr>
          <p:cNvPr id="12" name="TextBox 11">
            <a:extLst>
              <a:ext uri="{FF2B5EF4-FFF2-40B4-BE49-F238E27FC236}">
                <a16:creationId xmlns:a16="http://schemas.microsoft.com/office/drawing/2014/main" id="{1D8448D0-B128-44DA-8E74-164E861CB56D}"/>
              </a:ext>
            </a:extLst>
          </p:cNvPr>
          <p:cNvSpPr txBox="1"/>
          <p:nvPr/>
        </p:nvSpPr>
        <p:spPr>
          <a:xfrm>
            <a:off x="6522958" y="3049025"/>
            <a:ext cx="1112464" cy="25590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Polished Nickel</a:t>
            </a:r>
          </a:p>
        </p:txBody>
      </p:sp>
      <p:sp>
        <p:nvSpPr>
          <p:cNvPr id="17" name="TextBox 16">
            <a:extLst>
              <a:ext uri="{FF2B5EF4-FFF2-40B4-BE49-F238E27FC236}">
                <a16:creationId xmlns:a16="http://schemas.microsoft.com/office/drawing/2014/main" id="{3B6C6F2B-07CB-4144-8352-C29D845D3712}"/>
              </a:ext>
            </a:extLst>
          </p:cNvPr>
          <p:cNvSpPr txBox="1"/>
          <p:nvPr/>
        </p:nvSpPr>
        <p:spPr>
          <a:xfrm>
            <a:off x="7747385" y="3045028"/>
            <a:ext cx="960064"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Satin Nickel</a:t>
            </a:r>
          </a:p>
        </p:txBody>
      </p:sp>
      <p:sp>
        <p:nvSpPr>
          <p:cNvPr id="18" name="TextBox 17">
            <a:extLst>
              <a:ext uri="{FF2B5EF4-FFF2-40B4-BE49-F238E27FC236}">
                <a16:creationId xmlns:a16="http://schemas.microsoft.com/office/drawing/2014/main" id="{0BACD496-C050-4061-B4DD-7306B801987D}"/>
              </a:ext>
            </a:extLst>
          </p:cNvPr>
          <p:cNvSpPr txBox="1"/>
          <p:nvPr/>
        </p:nvSpPr>
        <p:spPr>
          <a:xfrm>
            <a:off x="6505079" y="2065877"/>
            <a:ext cx="1242306"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Polished Chrome</a:t>
            </a:r>
          </a:p>
        </p:txBody>
      </p:sp>
      <p:sp>
        <p:nvSpPr>
          <p:cNvPr id="19" name="TextBox 18">
            <a:extLst>
              <a:ext uri="{FF2B5EF4-FFF2-40B4-BE49-F238E27FC236}">
                <a16:creationId xmlns:a16="http://schemas.microsoft.com/office/drawing/2014/main" id="{EE7C1901-47AB-46C8-B48C-37A77DF3BE9B}"/>
              </a:ext>
            </a:extLst>
          </p:cNvPr>
          <p:cNvSpPr txBox="1"/>
          <p:nvPr/>
        </p:nvSpPr>
        <p:spPr>
          <a:xfrm>
            <a:off x="7666293" y="2062863"/>
            <a:ext cx="1242306"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Polished Brass</a:t>
            </a:r>
          </a:p>
        </p:txBody>
      </p:sp>
    </p:spTree>
    <p:extLst>
      <p:ext uri="{BB962C8B-B14F-4D97-AF65-F5344CB8AC3E}">
        <p14:creationId xmlns:p14="http://schemas.microsoft.com/office/powerpoint/2010/main" val="2826962325"/>
      </p:ext>
    </p:extLst>
  </p:cSld>
  <p:clrMapOvr>
    <a:masterClrMapping/>
  </p:clrMapOvr>
</p:sld>
</file>

<file path=ppt/theme/theme1.xml><?xml version="1.0" encoding="utf-8"?>
<a:theme xmlns:a="http://schemas.openxmlformats.org/drawingml/2006/main" name="SYMMONS TEMPLATE 2018">
  <a:themeElements>
    <a:clrScheme name="Custom 19">
      <a:dk1>
        <a:srgbClr val="1F2121"/>
      </a:dk1>
      <a:lt1>
        <a:srgbClr val="FFFFFF"/>
      </a:lt1>
      <a:dk2>
        <a:srgbClr val="656B6A"/>
      </a:dk2>
      <a:lt2>
        <a:srgbClr val="BABCC5"/>
      </a:lt2>
      <a:accent1>
        <a:srgbClr val="5CAA2C"/>
      </a:accent1>
      <a:accent2>
        <a:srgbClr val="A2D44C"/>
      </a:accent2>
      <a:accent3>
        <a:srgbClr val="009BD3"/>
      </a:accent3>
      <a:accent4>
        <a:srgbClr val="0A5F94"/>
      </a:accent4>
      <a:accent5>
        <a:srgbClr val="54C9E1"/>
      </a:accent5>
      <a:accent6>
        <a:srgbClr val="FA9D1E"/>
      </a:accent6>
      <a:hlink>
        <a:srgbClr val="5CAA2C"/>
      </a:hlink>
      <a:folHlink>
        <a:srgbClr val="5CAA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dirty="0" err="1"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4D0301F85FE5343939100DF168A3AA3" ma:contentTypeVersion="10" ma:contentTypeDescription="Create a new document." ma:contentTypeScope="" ma:versionID="e062cc564875a1013bc54d8eadcd9905">
  <xsd:schema xmlns:xsd="http://www.w3.org/2001/XMLSchema" xmlns:xs="http://www.w3.org/2001/XMLSchema" xmlns:p="http://schemas.microsoft.com/office/2006/metadata/properties" xmlns:ns2="3b67011b-ce51-4330-b0f9-e3126b5a97b3" xmlns:ns3="7e1cc223-29fc-4065-beaa-6b9637ed0b8c" targetNamespace="http://schemas.microsoft.com/office/2006/metadata/properties" ma:root="true" ma:fieldsID="34231ce6d334761cac6240fad51882fa" ns2:_="" ns3:_="">
    <xsd:import namespace="3b67011b-ce51-4330-b0f9-e3126b5a97b3"/>
    <xsd:import namespace="7e1cc223-29fc-4065-beaa-6b9637ed0b8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67011b-ce51-4330-b0f9-e3126b5a97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e1cc223-29fc-4065-beaa-6b9637ed0b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31952D-E5DC-441B-9B8F-F4BA4D19D233}">
  <ds:schemaRefs>
    <ds:schemaRef ds:uri="http://schemas.microsoft.com/sharepoint/v3/contenttype/forms"/>
  </ds:schemaRefs>
</ds:datastoreItem>
</file>

<file path=customXml/itemProps2.xml><?xml version="1.0" encoding="utf-8"?>
<ds:datastoreItem xmlns:ds="http://schemas.openxmlformats.org/officeDocument/2006/customXml" ds:itemID="{CB5FA84D-D6BE-4A1B-A5F6-3E3B34A423C9}">
  <ds:schemaRefs>
    <ds:schemaRef ds:uri="http://purl.org/dc/terms/"/>
    <ds:schemaRef ds:uri="7e1cc223-29fc-4065-beaa-6b9637ed0b8c"/>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3b67011b-ce51-4330-b0f9-e3126b5a97b3"/>
    <ds:schemaRef ds:uri="http://www.w3.org/XML/1998/namespace"/>
    <ds:schemaRef ds:uri="http://purl.org/dc/dcmitype/"/>
  </ds:schemaRefs>
</ds:datastoreItem>
</file>

<file path=customXml/itemProps3.xml><?xml version="1.0" encoding="utf-8"?>
<ds:datastoreItem xmlns:ds="http://schemas.openxmlformats.org/officeDocument/2006/customXml" ds:itemID="{95B690BB-776A-4885-AB07-EDCA7CB968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67011b-ce51-4330-b0f9-e3126b5a97b3"/>
    <ds:schemaRef ds:uri="7e1cc223-29fc-4065-beaa-6b9637ed0b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32505</TotalTime>
  <Words>6109</Words>
  <Application>Microsoft Office PowerPoint</Application>
  <PresentationFormat>Widescreen</PresentationFormat>
  <Paragraphs>552</Paragraphs>
  <Slides>33</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Cambria</vt:lpstr>
      <vt:lpstr>Gotham</vt:lpstr>
      <vt:lpstr>Helvetica</vt:lpstr>
      <vt:lpstr>Segoe UI</vt:lpstr>
      <vt:lpstr>SYMMONS TEMPLATE 2018</vt:lpstr>
      <vt:lpstr>All About Faucets AIA Presentation</vt:lpstr>
      <vt:lpstr>Best Practice</vt:lpstr>
      <vt:lpstr>Agenda</vt:lpstr>
      <vt:lpstr>Types of Faucets</vt:lpstr>
      <vt:lpstr>Kitchen Faucets</vt:lpstr>
      <vt:lpstr>Kitchen Faucets by Sink Type</vt:lpstr>
      <vt:lpstr>Kitchen Faucets</vt:lpstr>
      <vt:lpstr>Lav Faucets</vt:lpstr>
      <vt:lpstr>How to Choose a Lav Faucet</vt:lpstr>
      <vt:lpstr>Configurations</vt:lpstr>
      <vt:lpstr>Construction/Valve Type</vt:lpstr>
      <vt:lpstr>Roman Tub Faucets</vt:lpstr>
      <vt:lpstr>Roman Tub Faucets</vt:lpstr>
      <vt:lpstr>Commercial Faucets</vt:lpstr>
      <vt:lpstr>Commercial Faucets</vt:lpstr>
      <vt:lpstr>Metering &amp; Self Closing Faucets</vt:lpstr>
      <vt:lpstr>Sensor Faucets</vt:lpstr>
      <vt:lpstr>Infrared Sensor Activated Faucets</vt:lpstr>
      <vt:lpstr>Capacitance Sensor Operated Faucets</vt:lpstr>
      <vt:lpstr>Sensor Operated Faucets: AC Power vs. Battery</vt:lpstr>
      <vt:lpstr>Metering &amp; Sensor Faucet Benefit Recap</vt:lpstr>
      <vt:lpstr>Flow Rates</vt:lpstr>
      <vt:lpstr>Current Flow Rate Options</vt:lpstr>
      <vt:lpstr>What is WaterSense</vt:lpstr>
      <vt:lpstr>Styles</vt:lpstr>
      <vt:lpstr>Styles</vt:lpstr>
      <vt:lpstr>Finishes</vt:lpstr>
      <vt:lpstr>Finishes</vt:lpstr>
      <vt:lpstr>How Does the PVD Process Work</vt:lpstr>
      <vt:lpstr>Chrome Plating Process</vt:lpstr>
      <vt:lpstr>Questions?</vt:lpstr>
      <vt:lpstr>References Cited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Water Management Solution</dc:title>
  <dc:creator>Lynsey Gosselin</dc:creator>
  <cp:lastModifiedBy>Tracy Wilson</cp:lastModifiedBy>
  <cp:revision>457</cp:revision>
  <dcterms:created xsi:type="dcterms:W3CDTF">2018-05-14T14:50:00Z</dcterms:created>
  <dcterms:modified xsi:type="dcterms:W3CDTF">2020-04-06T20:01:42Z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0x01010084D0301F85FE5343939100DF168A3AA3</vt:lpwstr>
  </property>
  <property fmtid="{D5CDD505-2E9C-101B-9397-08002B2CF9AE}" pid="3" name="Order">
    <vt:r8>15500</vt:r8>
  </property>
  <property fmtid="{D5CDD505-2E9C-101B-9397-08002B2CF9AE}" pid="4" name="ComplianceAssetId">
    <vt:lpwstr/>
  </property>
</Properties>
</file>